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5"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y="6858000" cx="12192000"/>
  <p:notesSz cx="6858000" cy="9144000"/>
  <p:embeddedFontLst>
    <p:embeddedFont>
      <p:font typeface="Constantia"/>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font" Target="fonts/Constantia-italic.fntdata"/><Relationship Id="rId11" Type="http://schemas.openxmlformats.org/officeDocument/2006/relationships/slide" Target="slides/slide7.xml"/><Relationship Id="rId10" Type="http://schemas.openxmlformats.org/officeDocument/2006/relationships/slide" Target="slides/slide6.xml"/><Relationship Id="rId21" Type="http://schemas.openxmlformats.org/officeDocument/2006/relationships/font" Target="fonts/Constantia-boldItalic.fntdata"/><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font" Target="fonts/Constantia-bold.fntdata"/><Relationship Id="rId6" Type="http://schemas.openxmlformats.org/officeDocument/2006/relationships/slide" Target="slides/slide2.xml"/><Relationship Id="rId18" Type="http://schemas.openxmlformats.org/officeDocument/2006/relationships/font" Target="fonts/Constantia-regular.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800" cy="458788"/>
          </a:xfrm>
          <a:prstGeom prst="rect">
            <a:avLst/>
          </a:prstGeom>
          <a:noFill/>
          <a:ln>
            <a:noFill/>
          </a:ln>
        </p:spPr>
        <p:txBody>
          <a:bodyPr anchorCtr="0" anchor="t" bIns="91425" lIns="91425" rIns="91425" wrap="square"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3884613" y="0"/>
            <a:ext cx="2971800" cy="458788"/>
          </a:xfrm>
          <a:prstGeom prst="rect">
            <a:avLst/>
          </a:prstGeom>
          <a:noFill/>
          <a:ln>
            <a:noFill/>
          </a:ln>
        </p:spPr>
        <p:txBody>
          <a:bodyPr anchorCtr="0" anchor="t" bIns="91425" lIns="91425" rIns="91425" wrap="square" tIns="91425"/>
          <a:lstStyle>
            <a:lvl1pPr indent="0" lvl="0" marL="0" marR="0" rtl="0" algn="r">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 name="Shape 6"/>
          <p:cNvSpPr txBox="1"/>
          <p:nvPr>
            <p:ph idx="1" type="body"/>
          </p:nvPr>
        </p:nvSpPr>
        <p:spPr>
          <a:xfrm>
            <a:off x="685800" y="4400550"/>
            <a:ext cx="5486400" cy="3600450"/>
          </a:xfrm>
          <a:prstGeom prst="rect">
            <a:avLst/>
          </a:prstGeom>
          <a:noFill/>
          <a:ln>
            <a:noFill/>
          </a:ln>
        </p:spPr>
        <p:txBody>
          <a:bodyPr anchorCtr="0" anchor="t" bIns="91425" lIns="91425" rIns="91425" wrap="square" tIns="91425"/>
          <a:lstStyle>
            <a:lvl1pPr indent="0" lvl="0" marL="0" marR="0" rtl="0" algn="l">
              <a:spcBef>
                <a:spcPts val="0"/>
              </a:spcBef>
              <a:buChar char="●"/>
              <a:defRPr b="0" i="0" sz="1200" u="none" cap="none" strike="noStrike">
                <a:solidFill>
                  <a:schemeClr val="dk1"/>
                </a:solidFill>
                <a:latin typeface="Calibri"/>
                <a:ea typeface="Calibri"/>
                <a:cs typeface="Calibri"/>
                <a:sym typeface="Calibri"/>
              </a:defRPr>
            </a:lvl1pPr>
            <a:lvl2pPr indent="0" lvl="1" marL="457200" marR="0" rtl="0" algn="l">
              <a:spcBef>
                <a:spcPts val="0"/>
              </a:spcBef>
              <a:buChar char="○"/>
              <a:defRPr b="0" i="0" sz="1200" u="none" cap="none" strike="noStrike">
                <a:solidFill>
                  <a:schemeClr val="dk1"/>
                </a:solidFill>
                <a:latin typeface="Calibri"/>
                <a:ea typeface="Calibri"/>
                <a:cs typeface="Calibri"/>
                <a:sym typeface="Calibri"/>
              </a:defRPr>
            </a:lvl2pPr>
            <a:lvl3pPr indent="0" lvl="2" marL="914400" marR="0" rtl="0" algn="l">
              <a:spcBef>
                <a:spcPts val="0"/>
              </a:spcBef>
              <a:buChar char="■"/>
              <a:defRPr b="0" i="0" sz="1200" u="none" cap="none" strike="noStrike">
                <a:solidFill>
                  <a:schemeClr val="dk1"/>
                </a:solidFill>
                <a:latin typeface="Calibri"/>
                <a:ea typeface="Calibri"/>
                <a:cs typeface="Calibri"/>
                <a:sym typeface="Calibri"/>
              </a:defRPr>
            </a:lvl3pPr>
            <a:lvl4pPr indent="0" lvl="3" marL="1371600" marR="0" rtl="0" algn="l">
              <a:spcBef>
                <a:spcPts val="0"/>
              </a:spcBef>
              <a:buChar char="●"/>
              <a:defRPr b="0" i="0" sz="1200" u="none" cap="none" strike="noStrike">
                <a:solidFill>
                  <a:schemeClr val="dk1"/>
                </a:solidFill>
                <a:latin typeface="Calibri"/>
                <a:ea typeface="Calibri"/>
                <a:cs typeface="Calibri"/>
                <a:sym typeface="Calibri"/>
              </a:defRPr>
            </a:lvl4pPr>
            <a:lvl5pPr indent="0" lvl="4" marL="1828800" marR="0" rtl="0" algn="l">
              <a:spcBef>
                <a:spcPts val="0"/>
              </a:spcBef>
              <a:buChar char="○"/>
              <a:defRPr b="0" i="0" sz="1200" u="none" cap="none" strike="noStrike">
                <a:solidFill>
                  <a:schemeClr val="dk1"/>
                </a:solidFill>
                <a:latin typeface="Calibri"/>
                <a:ea typeface="Calibri"/>
                <a:cs typeface="Calibri"/>
                <a:sym typeface="Calibri"/>
              </a:defRPr>
            </a:lvl5pPr>
            <a:lvl6pPr indent="0" lvl="5" marL="2286000" marR="0" rtl="0" algn="l">
              <a:spcBef>
                <a:spcPts val="0"/>
              </a:spcBef>
              <a:buChar char="■"/>
              <a:defRPr b="0" i="0" sz="1200" u="none" cap="none" strike="noStrike">
                <a:solidFill>
                  <a:schemeClr val="dk1"/>
                </a:solidFill>
                <a:latin typeface="Calibri"/>
                <a:ea typeface="Calibri"/>
                <a:cs typeface="Calibri"/>
                <a:sym typeface="Calibri"/>
              </a:defRPr>
            </a:lvl6pPr>
            <a:lvl7pPr indent="0" lvl="6" marL="2743200" marR="0" rtl="0" algn="l">
              <a:spcBef>
                <a:spcPts val="0"/>
              </a:spcBef>
              <a:buChar char="●"/>
              <a:defRPr b="0" i="0" sz="1200" u="none" cap="none" strike="noStrike">
                <a:solidFill>
                  <a:schemeClr val="dk1"/>
                </a:solidFill>
                <a:latin typeface="Calibri"/>
                <a:ea typeface="Calibri"/>
                <a:cs typeface="Calibri"/>
                <a:sym typeface="Calibri"/>
              </a:defRPr>
            </a:lvl7pPr>
            <a:lvl8pPr indent="0" lvl="7" marL="3200400" marR="0" rtl="0" algn="l">
              <a:spcBef>
                <a:spcPts val="0"/>
              </a:spcBef>
              <a:buChar char="○"/>
              <a:defRPr b="0" i="0" sz="1200" u="none" cap="none" strike="noStrike">
                <a:solidFill>
                  <a:schemeClr val="dk1"/>
                </a:solidFill>
                <a:latin typeface="Calibri"/>
                <a:ea typeface="Calibri"/>
                <a:cs typeface="Calibri"/>
                <a:sym typeface="Calibri"/>
              </a:defRPr>
            </a:lvl8pPr>
            <a:lvl9pPr indent="0" lvl="8" marL="3657600" marR="0" rtl="0" algn="l">
              <a:spcBef>
                <a:spcPts val="0"/>
              </a:spcBef>
              <a:buChar char="■"/>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685213"/>
            <a:ext cx="2971800" cy="458787"/>
          </a:xfrm>
          <a:prstGeom prst="rect">
            <a:avLst/>
          </a:prstGeom>
          <a:noFill/>
          <a:ln>
            <a:noFill/>
          </a:ln>
        </p:spPr>
        <p:txBody>
          <a:bodyPr anchorCtr="0" anchor="b" bIns="91425" lIns="91425" rIns="91425" wrap="square"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Shape 129"/>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30" name="Shape 130"/>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131" name="Shape 131"/>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Shape 20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02" name="Shape 202"/>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171450" lvl="0" marL="171450" marR="0" rtl="0" algn="l">
              <a:spcBef>
                <a:spcPts val="0"/>
              </a:spcBef>
              <a:buClr>
                <a:schemeClr val="dk1"/>
              </a:buClr>
              <a:buSzPct val="100000"/>
              <a:buFont typeface="Arial"/>
              <a:buChar char="•"/>
            </a:pPr>
            <a:r>
              <a:rPr b="1" i="0" lang="en-US" sz="1200" u="none" cap="none" strike="noStrike">
                <a:solidFill>
                  <a:schemeClr val="dk1"/>
                </a:solidFill>
                <a:latin typeface="Calibri"/>
                <a:ea typeface="Calibri"/>
                <a:cs typeface="Calibri"/>
                <a:sym typeface="Calibri"/>
              </a:rPr>
              <a:t>6. Backgrounds in forging a good team and getting everyone on the same page.</a:t>
            </a:r>
          </a:p>
          <a:p>
            <a:pPr indent="-171450" lvl="0" marL="171450" marR="0" rtl="0" algn="l">
              <a:spcBef>
                <a:spcPts val="0"/>
              </a:spcBef>
              <a:buClr>
                <a:schemeClr val="dk1"/>
              </a:buClr>
              <a:buSzPct val="100000"/>
              <a:buFont typeface="Arial"/>
              <a:buNone/>
            </a:pPr>
            <a:r>
              <a:t/>
            </a:r>
            <a:endParaRPr b="0" i="0" sz="1200" u="none" cap="none" strike="noStrike">
              <a:solidFill>
                <a:schemeClr val="dk1"/>
              </a:solidFill>
              <a:latin typeface="Calibri"/>
              <a:ea typeface="Calibri"/>
              <a:cs typeface="Calibri"/>
              <a:sym typeface="Calibri"/>
            </a:endParaRP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Exactly the reason why TRE agile is an important event</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Get higher ups attending, make them learn and understand</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The more knowledge there is, the easier it is to make room for time to potentially be better in the future</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If there’s no time arranged for change, we cannot make change happen - change takes time!</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203" name="Shape 203"/>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Shape 20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09" name="Shape 209"/>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171450" lvl="0" marL="171450" marR="0" rtl="0" algn="l">
              <a:spcBef>
                <a:spcPts val="0"/>
              </a:spcBef>
              <a:buClr>
                <a:schemeClr val="dk1"/>
              </a:buClr>
              <a:buSzPct val="100000"/>
              <a:buFont typeface="Arial"/>
              <a:buChar char="•"/>
            </a:pPr>
            <a:r>
              <a:rPr b="1" i="0" lang="en-US" sz="1200" u="none" cap="none" strike="noStrike">
                <a:solidFill>
                  <a:schemeClr val="dk1"/>
                </a:solidFill>
                <a:latin typeface="Calibri"/>
                <a:ea typeface="Calibri"/>
                <a:cs typeface="Calibri"/>
                <a:sym typeface="Calibri"/>
              </a:rPr>
              <a:t>7. NO MAGIC SAUCE – HARD WORK, DEDICATION AND TEARS!</a:t>
            </a:r>
          </a:p>
          <a:p>
            <a:pPr indent="-171450" lvl="0" marL="171450" marR="0" rtl="0" algn="l">
              <a:spcBef>
                <a:spcPts val="0"/>
              </a:spcBef>
              <a:buClr>
                <a:schemeClr val="dk1"/>
              </a:buClr>
              <a:buSzPct val="100000"/>
              <a:buFont typeface="Arial"/>
              <a:buNone/>
            </a:pPr>
            <a:r>
              <a:t/>
            </a:r>
            <a:endParaRPr b="1" i="0" sz="1200" u="none" cap="none" strike="noStrike">
              <a:solidFill>
                <a:schemeClr val="dk1"/>
              </a:solidFill>
              <a:latin typeface="Calibri"/>
              <a:ea typeface="Calibri"/>
              <a:cs typeface="Calibri"/>
              <a:sym typeface="Calibri"/>
            </a:endParaRP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There is no magic sauce available, it’s pure hard work.</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Know your basics, repeat them, get better at them and iterate.</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Keep the iterations small to be able to quickly learn from mistakes and success’</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When you’ve done something a million times, from practices point of view, you’ll do it really well and really quickly</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Being fast doesn’t always mean you’re doing things the way; for example, Spotify does - though sometimes it might mean :)</a:t>
            </a:r>
          </a:p>
        </p:txBody>
      </p:sp>
      <p:sp>
        <p:nvSpPr>
          <p:cNvPr id="210" name="Shape 210"/>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Shape 21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15" name="Shape 215"/>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171450" lvl="0" marL="171450" marR="0" rtl="0" algn="l">
              <a:spcBef>
                <a:spcPts val="0"/>
              </a:spcBef>
              <a:buClr>
                <a:schemeClr val="dk1"/>
              </a:buClr>
              <a:buSzPct val="100000"/>
              <a:buFont typeface="Arial"/>
              <a:buChar char="•"/>
            </a:pPr>
            <a:r>
              <a:rPr b="1" i="0" lang="en-US" sz="1200" u="none" cap="none" strike="noStrike">
                <a:solidFill>
                  <a:schemeClr val="dk1"/>
                </a:solidFill>
                <a:latin typeface="Calibri"/>
                <a:ea typeface="Calibri"/>
                <a:cs typeface="Calibri"/>
                <a:sym typeface="Calibri"/>
              </a:rPr>
              <a:t>8. TIE BACK TO THE BEGINNING, I WANT THE TEAM TO BE X TIMES FASTER</a:t>
            </a:r>
          </a:p>
          <a:p>
            <a:pPr indent="-171450" lvl="0" marL="171450" marR="0" rtl="0" algn="l">
              <a:spcBef>
                <a:spcPts val="0"/>
              </a:spcBef>
              <a:buClr>
                <a:schemeClr val="dk1"/>
              </a:buClr>
              <a:buSzPct val="100000"/>
              <a:buFont typeface="Arial"/>
              <a:buNone/>
            </a:pPr>
            <a:r>
              <a:t/>
            </a:r>
            <a:endParaRPr b="0" i="0" sz="1200" u="none" cap="none" strike="noStrike">
              <a:solidFill>
                <a:schemeClr val="dk1"/>
              </a:solidFill>
              <a:latin typeface="Calibri"/>
              <a:ea typeface="Calibri"/>
              <a:cs typeface="Calibri"/>
              <a:sym typeface="Calibri"/>
            </a:endParaRPr>
          </a:p>
          <a:p>
            <a:pPr indent="-171450" lvl="0" marL="171450" marR="0" rtl="0" algn="l">
              <a:spcBef>
                <a:spcPts val="0"/>
              </a:spcBef>
              <a:buClr>
                <a:schemeClr val="dk1"/>
              </a:buClr>
              <a:buSzPct val="100000"/>
              <a:buFont typeface="Arial"/>
              <a:buChar char="•"/>
            </a:pPr>
            <a:r>
              <a:rPr b="1" i="0" lang="en-US" sz="1200" u="none" cap="none" strike="noStrike">
                <a:solidFill>
                  <a:schemeClr val="dk1"/>
                </a:solidFill>
                <a:latin typeface="Calibri"/>
                <a:ea typeface="Calibri"/>
                <a:cs typeface="Calibri"/>
                <a:sym typeface="Calibri"/>
              </a:rPr>
              <a:t>Extreme speed is just repetition and repetition, over and over, knowing your basics REALLY WELL.</a:t>
            </a:r>
          </a:p>
          <a:p>
            <a:pPr indent="-171450" lvl="0" marL="171450" marR="0" rtl="0" algn="l">
              <a:spcBef>
                <a:spcPts val="0"/>
              </a:spcBef>
              <a:buClr>
                <a:schemeClr val="dk1"/>
              </a:buClr>
              <a:buSzPct val="100000"/>
              <a:buFont typeface="Arial"/>
              <a:buNone/>
            </a:pPr>
            <a:r>
              <a:t/>
            </a:r>
            <a:endParaRPr b="0" i="0" sz="1200" u="none" cap="none" strike="noStrike">
              <a:solidFill>
                <a:schemeClr val="dk1"/>
              </a:solidFill>
              <a:latin typeface="Calibri"/>
              <a:ea typeface="Calibri"/>
              <a:cs typeface="Calibri"/>
              <a:sym typeface="Calibri"/>
            </a:endParaRP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It’s less about my personal experience with X technology and more about making sure the tools are as sharp as they can be.</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..or with field Y</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Sharpen the tools in the toolbox!</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Change takes time. Often, a lot of it. </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Make time.</a:t>
            </a:r>
          </a:p>
        </p:txBody>
      </p:sp>
      <p:sp>
        <p:nvSpPr>
          <p:cNvPr id="216" name="Shape 216"/>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Shape 22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22" name="Shape 222"/>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171450" lvl="0" marL="171450" marR="0" rtl="0" algn="l">
              <a:spcBef>
                <a:spcPts val="0"/>
              </a:spcBef>
              <a:buClr>
                <a:schemeClr val="dk1"/>
              </a:buClr>
              <a:buSzPct val="100000"/>
              <a:buFont typeface="Arial"/>
              <a:buNone/>
            </a:pPr>
            <a:r>
              <a:t/>
            </a:r>
            <a:endParaRPr b="0" i="0" sz="1200" u="none" cap="none" strike="noStrike">
              <a:solidFill>
                <a:schemeClr val="dk1"/>
              </a:solidFill>
              <a:latin typeface="Calibri"/>
              <a:ea typeface="Calibri"/>
              <a:cs typeface="Calibri"/>
              <a:sym typeface="Calibri"/>
            </a:endParaRPr>
          </a:p>
        </p:txBody>
      </p:sp>
      <p:sp>
        <p:nvSpPr>
          <p:cNvPr id="223" name="Shape 223"/>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Shape 14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41" name="Shape 141"/>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Backgrounds, different companies and the normal jargon</a:t>
            </a:r>
          </a:p>
          <a:p>
            <a:pPr indent="-171450" lvl="0" marL="171450" marR="0" rtl="0" algn="l">
              <a:spcBef>
                <a:spcPts val="0"/>
              </a:spcBef>
              <a:buClr>
                <a:schemeClr val="dk1"/>
              </a:buClr>
              <a:buSzPct val="100000"/>
              <a:buFont typeface="Arial"/>
              <a:buNone/>
            </a:pPr>
            <a:r>
              <a:t/>
            </a:r>
            <a:endParaRPr b="0" i="0" sz="1200" u="none" cap="none" strike="noStrike">
              <a:solidFill>
                <a:schemeClr val="dk1"/>
              </a:solidFill>
              <a:latin typeface="Calibri"/>
              <a:ea typeface="Calibri"/>
              <a:cs typeface="Calibri"/>
              <a:sym typeface="Calibri"/>
            </a:endParaRP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Different approach to `Alternatives to Established Agile Approaches`, actually finding your own way and just figuring it out through iteration, picking and choosing the best sides of different practices</a:t>
            </a:r>
          </a:p>
          <a:p>
            <a:pPr indent="-171450" lvl="0" marL="171450" marR="0" rtl="0" algn="l">
              <a:spcBef>
                <a:spcPts val="0"/>
              </a:spcBef>
              <a:buClr>
                <a:schemeClr val="dk1"/>
              </a:buClr>
              <a:buSzPct val="100000"/>
              <a:buFont typeface="Arial"/>
              <a:buNone/>
            </a:pPr>
            <a:r>
              <a:t/>
            </a:r>
            <a:endParaRPr b="0" i="0" sz="1200" u="none" cap="none" strike="noStrike">
              <a:solidFill>
                <a:schemeClr val="dk1"/>
              </a:solidFill>
              <a:latin typeface="Calibri"/>
              <a:ea typeface="Calibri"/>
              <a:cs typeface="Calibri"/>
              <a:sym typeface="Calibri"/>
            </a:endParaRPr>
          </a:p>
        </p:txBody>
      </p:sp>
      <p:sp>
        <p:nvSpPr>
          <p:cNvPr id="142" name="Shape 142"/>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Shape 147"/>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48" name="Shape 148"/>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171450" lvl="0" marL="171450" marR="0" rtl="0" algn="l">
              <a:spcBef>
                <a:spcPts val="0"/>
              </a:spcBef>
              <a:buClr>
                <a:schemeClr val="dk1"/>
              </a:buClr>
              <a:buSzPct val="100000"/>
              <a:buFont typeface="Arial"/>
              <a:buChar char="•"/>
            </a:pPr>
            <a:r>
              <a:rPr b="1" i="0" lang="en-US" sz="1200" u="none" cap="none" strike="noStrike">
                <a:solidFill>
                  <a:schemeClr val="dk1"/>
                </a:solidFill>
                <a:latin typeface="Calibri"/>
                <a:ea typeface="Calibri"/>
                <a:cs typeface="Calibri"/>
                <a:sym typeface="Calibri"/>
              </a:rPr>
              <a:t>1. STORY: Set the stage for the story --- tell of team, struggle and absolutely insane misunderstandings coming from this setting </a:t>
            </a:r>
          </a:p>
          <a:p>
            <a:pPr indent="-171450" lvl="0" marL="171450" marR="0" rtl="0" algn="l">
              <a:spcBef>
                <a:spcPts val="0"/>
              </a:spcBef>
              <a:buClr>
                <a:schemeClr val="dk1"/>
              </a:buClr>
              <a:buSzPct val="100000"/>
              <a:buFont typeface="Arial"/>
              <a:buNone/>
            </a:pPr>
            <a:r>
              <a:t/>
            </a:r>
            <a:endParaRPr b="0" i="0" sz="1200" u="none" cap="none" strike="noStrike">
              <a:solidFill>
                <a:schemeClr val="dk1"/>
              </a:solidFill>
              <a:latin typeface="Calibri"/>
              <a:ea typeface="Calibri"/>
              <a:cs typeface="Calibri"/>
              <a:sym typeface="Calibri"/>
            </a:endParaRP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Story of a team that was forgotten - more a story of leading a team in general, the team in question just happens to be a developer team</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Background: </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Challenges in organisations that are turning into service business’</a:t>
            </a:r>
          </a:p>
          <a:p>
            <a:pPr indent="-171450" lvl="2" marL="10858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Teams, operations, development, running everything</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Exactly this is the reason why it’s so important that events like the Tampere Goes Agile 2017 are held and professionals take part</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What it used to be (doing wise) vs what it is now</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A wild team appears and the idea of how do we actually get the team moving also emerges</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For whatever historical reasons the team is not functioning as it should</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Someone hands the reigns to you of the team, take care of them and with assumed magic, make the team fast! “I heard they do this and that at Spotify so it must be working”.</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Issues usually pop up based on assumptions and misunderstanding of what you are trying to do</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Seen by a miracle maker by the high-ups and a slave driver by the team</a:t>
            </a:r>
          </a:p>
        </p:txBody>
      </p:sp>
      <p:sp>
        <p:nvSpPr>
          <p:cNvPr id="149" name="Shape 149"/>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Shape 15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55" name="Shape 155"/>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171450" lvl="0" marL="171450" marR="0" rtl="0" algn="l">
              <a:spcBef>
                <a:spcPts val="0"/>
              </a:spcBef>
              <a:buClr>
                <a:schemeClr val="dk1"/>
              </a:buClr>
              <a:buSzPct val="100000"/>
              <a:buFont typeface="Arial"/>
              <a:buChar char="•"/>
            </a:pPr>
            <a:r>
              <a:rPr b="1" i="0" lang="en-US" sz="1200" u="none" cap="none" strike="noStrike">
                <a:solidFill>
                  <a:schemeClr val="dk1"/>
                </a:solidFill>
                <a:latin typeface="Calibri"/>
                <a:ea typeface="Calibri"/>
                <a:cs typeface="Calibri"/>
                <a:sym typeface="Calibri"/>
              </a:rPr>
              <a:t>2. TEAM: Tell of the team, describe their struggle and how they were forgotten. Tell of leader vulnerability.</a:t>
            </a:r>
          </a:p>
          <a:p>
            <a:pPr indent="-171450" lvl="0" marL="171450" marR="0" rtl="0" algn="l">
              <a:spcBef>
                <a:spcPts val="0"/>
              </a:spcBef>
              <a:buClr>
                <a:schemeClr val="dk1"/>
              </a:buClr>
              <a:buSzPct val="100000"/>
              <a:buFont typeface="Arial"/>
              <a:buNone/>
            </a:pPr>
            <a:r>
              <a:t/>
            </a:r>
            <a:endParaRPr b="1" i="0" sz="1200" u="none" cap="none" strike="noStrike">
              <a:solidFill>
                <a:schemeClr val="dk1"/>
              </a:solidFill>
              <a:latin typeface="Calibri"/>
              <a:ea typeface="Calibri"/>
              <a:cs typeface="Calibri"/>
              <a:sym typeface="Calibri"/>
            </a:endParaRP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Team</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Divided but yet stuck together, track record of no real releases to mention, not the teams fault</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They were stuck in a limbo for a long time and nobody was there to look after them</a:t>
            </a:r>
          </a:p>
          <a:p>
            <a:pPr indent="-171450" lvl="2" marL="10858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I was seen as the bad guy, someone who came in and wanted to break it all</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Few saw this as an opportunity and possibility for a good change</a:t>
            </a:r>
          </a:p>
          <a:p>
            <a:pPr indent="-171450" lvl="0" marL="171450" marR="0" rtl="0" algn="l">
              <a:spcBef>
                <a:spcPts val="0"/>
              </a:spcBef>
              <a:buClr>
                <a:schemeClr val="dk1"/>
              </a:buClr>
              <a:buSzPct val="100000"/>
              <a:buFont typeface="Arial"/>
              <a:buNone/>
            </a:pPr>
            <a:r>
              <a:t/>
            </a:r>
            <a:endParaRPr b="0" i="0" sz="1200" u="none" cap="none" strike="noStrike">
              <a:solidFill>
                <a:schemeClr val="dk1"/>
              </a:solidFill>
              <a:latin typeface="Calibri"/>
              <a:ea typeface="Calibri"/>
              <a:cs typeface="Calibri"/>
              <a:sym typeface="Calibri"/>
            </a:endParaRP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Leader qualities</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Allow them to see you being less-than-perfect, you’re just human after all</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Struggles of throwing away the bad guy chains</a:t>
            </a:r>
          </a:p>
          <a:p>
            <a:pPr indent="-171450" lvl="0" marL="171450" marR="0" rtl="0" algn="l">
              <a:spcBef>
                <a:spcPts val="0"/>
              </a:spcBef>
              <a:buClr>
                <a:schemeClr val="dk1"/>
              </a:buClr>
              <a:buSzPct val="100000"/>
              <a:buFont typeface="Arial"/>
              <a:buNone/>
            </a:pPr>
            <a:r>
              <a:t/>
            </a:r>
            <a:endParaRPr b="0" i="0" sz="1200" u="none" cap="none" strike="noStrike">
              <a:solidFill>
                <a:schemeClr val="dk1"/>
              </a:solidFill>
              <a:latin typeface="Calibri"/>
              <a:ea typeface="Calibri"/>
              <a:cs typeface="Calibri"/>
              <a:sym typeface="Calibri"/>
            </a:endParaRPr>
          </a:p>
          <a:p>
            <a:pPr indent="-171450" lvl="0" marL="171450" marR="0" rtl="0" algn="l">
              <a:spcBef>
                <a:spcPts val="0"/>
              </a:spcBef>
              <a:spcAft>
                <a:spcPts val="0"/>
              </a:spcAft>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Actual stories</a:t>
            </a:r>
          </a:p>
          <a:p>
            <a:pPr indent="-171450" lvl="1" marL="628650" marR="0" rtl="0" algn="l">
              <a:lnSpc>
                <a:spcPct val="100000"/>
              </a:lnSpc>
              <a:spcBef>
                <a:spcPts val="0"/>
              </a:spcBef>
              <a:spcAft>
                <a:spcPts val="0"/>
              </a:spcAft>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Stories of horrible server mutations, production changes and live-programming</a:t>
            </a:r>
          </a:p>
          <a:p>
            <a:pPr indent="-171450" lvl="1" marL="628650" marR="0" rtl="0" algn="l">
              <a:lnSpc>
                <a:spcPct val="100000"/>
              </a:lnSpc>
              <a:spcBef>
                <a:spcPts val="0"/>
              </a:spcBef>
              <a:spcAft>
                <a:spcPts val="0"/>
              </a:spcAft>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No deployment pipeline to name</a:t>
            </a:r>
          </a:p>
          <a:p>
            <a:pPr indent="-171450" lvl="1" marL="628650" marR="0" rtl="0" algn="l">
              <a:lnSpc>
                <a:spcPct val="100000"/>
              </a:lnSpc>
              <a:spcBef>
                <a:spcPts val="0"/>
              </a:spcBef>
              <a:spcAft>
                <a:spcPts val="0"/>
              </a:spcAft>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God knows when was the last time everything was updated</a:t>
            </a:r>
          </a:p>
          <a:p>
            <a:pPr indent="-171450" lvl="0" marL="171450" marR="0" rtl="0" algn="l">
              <a:spcBef>
                <a:spcPts val="0"/>
              </a:spcBef>
              <a:buClr>
                <a:schemeClr val="dk1"/>
              </a:buClr>
              <a:buSzPct val="100000"/>
              <a:buFont typeface="Arial"/>
              <a:buNone/>
            </a:pPr>
            <a:r>
              <a:t/>
            </a:r>
            <a:endParaRPr b="0" i="0" sz="1200" u="none" cap="none" strike="noStrike">
              <a:solidFill>
                <a:schemeClr val="dk1"/>
              </a:solidFill>
              <a:latin typeface="Calibri"/>
              <a:ea typeface="Calibri"/>
              <a:cs typeface="Calibri"/>
              <a:sym typeface="Calibri"/>
            </a:endParaRPr>
          </a:p>
        </p:txBody>
      </p:sp>
      <p:sp>
        <p:nvSpPr>
          <p:cNvPr id="156" name="Shape 156"/>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Shape 161"/>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62" name="Shape 162"/>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171450" lvl="0" marL="171450" marR="0" rtl="0" algn="l">
              <a:spcBef>
                <a:spcPts val="0"/>
              </a:spcBef>
              <a:buClr>
                <a:schemeClr val="dk1"/>
              </a:buClr>
              <a:buSzPct val="100000"/>
              <a:buFont typeface="Arial"/>
              <a:buChar char="•"/>
            </a:pPr>
            <a:r>
              <a:rPr b="1" i="0" lang="en-US" sz="1200" u="none" cap="none" strike="noStrike">
                <a:solidFill>
                  <a:schemeClr val="dk1"/>
                </a:solidFill>
                <a:latin typeface="Calibri"/>
                <a:ea typeface="Calibri"/>
                <a:cs typeface="Calibri"/>
                <a:sym typeface="Calibri"/>
              </a:rPr>
              <a:t>3. TEAM+PROCESS: Change can only happen when everyone want it – mention: initial process’, attitudes, timing issues, constant rush</a:t>
            </a:r>
          </a:p>
          <a:p>
            <a:pPr indent="-171450" lvl="0" marL="171450" marR="0" rtl="0" algn="l">
              <a:spcBef>
                <a:spcPts val="0"/>
              </a:spcBef>
              <a:buClr>
                <a:schemeClr val="dk1"/>
              </a:buClr>
              <a:buSzPct val="100000"/>
              <a:buFont typeface="Arial"/>
              <a:buNone/>
            </a:pPr>
            <a:r>
              <a:t/>
            </a:r>
            <a:endParaRPr b="0" i="0" sz="1200" u="none" cap="none" strike="noStrike">
              <a:solidFill>
                <a:schemeClr val="dk1"/>
              </a:solidFill>
              <a:latin typeface="Calibri"/>
              <a:ea typeface="Calibri"/>
              <a:cs typeface="Calibri"/>
              <a:sym typeface="Calibri"/>
            </a:endParaRP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General</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Physically make room to discuss with all the members, just talk talk and talk more</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Listen to the team but beware, if the environment is not right, you might be misguided</a:t>
            </a:r>
          </a:p>
          <a:p>
            <a:pPr indent="-171450" lvl="2" marL="10858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Snake in the garden effect</a:t>
            </a:r>
          </a:p>
          <a:p>
            <a:pPr indent="-171450" lvl="2" marL="1085850" marR="0" rtl="0" algn="l">
              <a:spcBef>
                <a:spcPts val="0"/>
              </a:spcBef>
              <a:buClr>
                <a:schemeClr val="dk1"/>
              </a:buClr>
              <a:buSzPct val="100000"/>
              <a:buFont typeface="Arial"/>
              <a:buNone/>
            </a:pPr>
            <a:r>
              <a:t/>
            </a:r>
            <a:endParaRPr b="0" i="0" sz="1200" u="none" cap="none" strike="noStrike">
              <a:solidFill>
                <a:schemeClr val="dk1"/>
              </a:solidFill>
              <a:latin typeface="Calibri"/>
              <a:ea typeface="Calibri"/>
              <a:cs typeface="Calibri"/>
              <a:sym typeface="Calibri"/>
            </a:endParaRP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Team</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Not as much about me telling them how to work</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More about allowing them to have the space to grow into the role and figure out what is wanted from them</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Start small: few successes with different team members, start building trust -- harder to betray and few start seeing you as a good guy, they start changing everyones opinion in the team</a:t>
            </a:r>
          </a:p>
          <a:p>
            <a:pPr indent="-171450" lvl="0" marL="171450" marR="0" rtl="0" algn="l">
              <a:spcBef>
                <a:spcPts val="0"/>
              </a:spcBef>
              <a:buClr>
                <a:schemeClr val="dk1"/>
              </a:buClr>
              <a:buSzPct val="100000"/>
              <a:buFont typeface="Arial"/>
              <a:buNone/>
            </a:pPr>
            <a:r>
              <a:t/>
            </a:r>
            <a:endParaRPr b="0" i="0" sz="1200" u="none" cap="none" strike="noStrike">
              <a:solidFill>
                <a:schemeClr val="dk1"/>
              </a:solidFill>
              <a:latin typeface="Calibri"/>
              <a:ea typeface="Calibri"/>
              <a:cs typeface="Calibri"/>
              <a:sym typeface="Calibri"/>
            </a:endParaRP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Information</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Tell of the pitfalls — micro-managing miracles</a:t>
            </a:r>
          </a:p>
          <a:p>
            <a:pPr indent="-171450" lvl="1" marL="628650" marR="0" rtl="0" algn="l">
              <a:spcBef>
                <a:spcPts val="0"/>
              </a:spcBef>
              <a:buClr>
                <a:schemeClr val="dk1"/>
              </a:buClr>
              <a:buSzPct val="100000"/>
              <a:buFont typeface="Arial"/>
              <a:buNone/>
            </a:pPr>
            <a:r>
              <a:t/>
            </a:r>
            <a:endParaRPr b="0" i="0" sz="1200" u="none" cap="none" strike="noStrike">
              <a:solidFill>
                <a:schemeClr val="dk1"/>
              </a:solidFill>
              <a:latin typeface="Calibri"/>
              <a:ea typeface="Calibri"/>
              <a:cs typeface="Calibri"/>
              <a:sym typeface="Calibri"/>
            </a:endParaRP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Not about choosing a specific mold, more about finding the way as a team and figuring it out as you go. Start defining minimal amount of process’ and practices to survive day to day lives.</a:t>
            </a:r>
          </a:p>
          <a:p>
            <a:pPr indent="-171450" lvl="0" marL="171450" marR="0" rtl="0" algn="l">
              <a:spcBef>
                <a:spcPts val="0"/>
              </a:spcBef>
              <a:buClr>
                <a:schemeClr val="dk1"/>
              </a:buClr>
              <a:buSzPct val="100000"/>
              <a:buFont typeface="Arial"/>
              <a:buNone/>
            </a:pPr>
            <a:r>
              <a:t/>
            </a:r>
            <a:endParaRPr b="0" i="0" sz="1200" u="none" cap="none" strike="noStrike">
              <a:solidFill>
                <a:schemeClr val="dk1"/>
              </a:solidFill>
              <a:latin typeface="Calibri"/>
              <a:ea typeface="Calibri"/>
              <a:cs typeface="Calibri"/>
              <a:sym typeface="Calibri"/>
            </a:endParaRPr>
          </a:p>
        </p:txBody>
      </p:sp>
      <p:sp>
        <p:nvSpPr>
          <p:cNvPr id="163" name="Shape 163"/>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Shape 16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69" name="Shape 169"/>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171450" lvl="0" marL="171450" marR="0" rtl="0" algn="l">
              <a:spcBef>
                <a:spcPts val="0"/>
              </a:spcBef>
              <a:buClr>
                <a:schemeClr val="dk1"/>
              </a:buClr>
              <a:buSzPct val="100000"/>
              <a:buFont typeface="Arial"/>
              <a:buChar char="•"/>
            </a:pPr>
            <a:r>
              <a:rPr b="1" i="0" lang="en-US" sz="1200" u="none" cap="none" strike="noStrike">
                <a:solidFill>
                  <a:schemeClr val="dk1"/>
                </a:solidFill>
                <a:latin typeface="Calibri"/>
                <a:ea typeface="Calibri"/>
                <a:cs typeface="Calibri"/>
                <a:sym typeface="Calibri"/>
              </a:rPr>
              <a:t>4. PROCESS: actual steps, go into detail of how we started to figure things out</a:t>
            </a:r>
          </a:p>
          <a:p>
            <a:pPr indent="-171450" lvl="0" marL="171450" marR="0" rtl="0" algn="l">
              <a:spcBef>
                <a:spcPts val="0"/>
              </a:spcBef>
              <a:buClr>
                <a:schemeClr val="dk1"/>
              </a:buClr>
              <a:buSzPct val="100000"/>
              <a:buFont typeface="Arial"/>
              <a:buNone/>
            </a:pPr>
            <a:r>
              <a:t/>
            </a:r>
            <a:endParaRPr b="0" i="0" sz="1200" u="none" cap="none" strike="noStrike">
              <a:solidFill>
                <a:schemeClr val="dk1"/>
              </a:solidFill>
              <a:latin typeface="Calibri"/>
              <a:ea typeface="Calibri"/>
              <a:cs typeface="Calibri"/>
              <a:sym typeface="Calibri"/>
            </a:endParaRP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Once we had the basics in place, we wanted to succeed so badly. It was supposed to be easy!</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Started with structures kanban, moved to scrum and attempted few others</a:t>
            </a:r>
          </a:p>
          <a:p>
            <a:pPr indent="-171450" lvl="0" marL="171450" marR="0" rtl="0" algn="l">
              <a:spcBef>
                <a:spcPts val="0"/>
              </a:spcBef>
              <a:buClr>
                <a:schemeClr val="dk1"/>
              </a:buClr>
              <a:buSzPct val="100000"/>
              <a:buFont typeface="Arial"/>
              <a:buNone/>
            </a:pPr>
            <a:r>
              <a:t/>
            </a:r>
            <a:endParaRPr b="0" i="0" sz="1200" u="none" cap="none" strike="noStrike">
              <a:solidFill>
                <a:schemeClr val="dk1"/>
              </a:solidFill>
              <a:latin typeface="Calibri"/>
              <a:ea typeface="Calibri"/>
              <a:cs typeface="Calibri"/>
              <a:sym typeface="Calibri"/>
            </a:endParaRP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Autonomity</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Stories to get the team involved — why are we doing what we do instead of mindless drones</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Once the team understand why we are doing something, the whole thing starts turning into fairly autonomous team that runs itself.</a:t>
            </a:r>
          </a:p>
          <a:p>
            <a:pPr indent="-171450" lvl="2" marL="10858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Stop feeding the stories, lose the autonomy of the team</a:t>
            </a:r>
          </a:p>
          <a:p>
            <a:pPr indent="-171450" lvl="2" marL="10858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We still at times struggle with this due to me being too busy - that’s completely on me</a:t>
            </a:r>
          </a:p>
          <a:p>
            <a:pPr indent="-171450" lvl="2" marL="1085850" marR="0" rtl="0" algn="l">
              <a:spcBef>
                <a:spcPts val="0"/>
              </a:spcBef>
              <a:buClr>
                <a:schemeClr val="dk1"/>
              </a:buClr>
              <a:buSzPct val="100000"/>
              <a:buFont typeface="Arial"/>
              <a:buNone/>
            </a:pPr>
            <a:r>
              <a:t/>
            </a:r>
            <a:endParaRPr b="0" i="0" sz="1200" u="none" cap="none" strike="noStrike">
              <a:solidFill>
                <a:schemeClr val="dk1"/>
              </a:solidFill>
              <a:latin typeface="Calibri"/>
              <a:ea typeface="Calibri"/>
              <a:cs typeface="Calibri"/>
              <a:sym typeface="Calibri"/>
            </a:endParaRP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Tooling and process</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It really doesn’t matter what tools you use, we went with the Atlassian family, to name a few</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Keep it simple and cut the unnecessary — it applies to process’ too but not with the excuse of cutting out the proccess’ complete. Some of them serve an excellent purpose and leave you for more time to actually focus on your core values</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it’s not about hitting it off perfectly from the start, just keep iterating and finding your way</a:t>
            </a:r>
          </a:p>
          <a:p>
            <a:pPr indent="-171450" lvl="2" marL="10858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Allow the team to guide every now and then</a:t>
            </a:r>
          </a:p>
          <a:p>
            <a:pPr indent="-171450" lvl="2" marL="1085850" marR="0" rtl="0" algn="l">
              <a:spcBef>
                <a:spcPts val="0"/>
              </a:spcBef>
              <a:buClr>
                <a:schemeClr val="dk1"/>
              </a:buClr>
              <a:buSzPct val="100000"/>
              <a:buFont typeface="Arial"/>
              <a:buNone/>
            </a:pPr>
            <a:r>
              <a:t/>
            </a:r>
            <a:endParaRPr b="0" i="0" sz="1200" u="none" cap="none" strike="noStrike">
              <a:solidFill>
                <a:schemeClr val="dk1"/>
              </a:solidFill>
              <a:latin typeface="Calibri"/>
              <a:ea typeface="Calibri"/>
              <a:cs typeface="Calibri"/>
              <a:sym typeface="Calibri"/>
            </a:endParaRP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Lead by example, show the team, get involved</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We did a lot of mistakes new features vs critical legacy bugs </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Different type of memberes, first 90% and last 10%</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Lead type, bug fixed etc</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Why is a diverse team a strength?</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It’s actually okay to pick-and-choose from best practices</a:t>
            </a:r>
          </a:p>
        </p:txBody>
      </p:sp>
      <p:sp>
        <p:nvSpPr>
          <p:cNvPr id="170" name="Shape 170"/>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Shape 182"/>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83" name="Shape 183"/>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Even if it goes well, the people that don’t understand what you’re trying to do and just look at the initial performance will give you not so pleasant feedback</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Explain, show, lead</a:t>
            </a:r>
          </a:p>
          <a:p>
            <a:pPr indent="-171450" lvl="0" marL="171450" marR="0" rtl="0" algn="l">
              <a:spcBef>
                <a:spcPts val="0"/>
              </a:spcBef>
              <a:buClr>
                <a:schemeClr val="dk1"/>
              </a:buClr>
              <a:buSzPct val="100000"/>
              <a:buFont typeface="Arial"/>
              <a:buNone/>
            </a:pPr>
            <a:r>
              <a:t/>
            </a:r>
            <a:endParaRPr b="0" i="0" sz="1200" u="none" cap="none" strike="noStrike">
              <a:solidFill>
                <a:schemeClr val="dk1"/>
              </a:solidFill>
              <a:latin typeface="Calibri"/>
              <a:ea typeface="Calibri"/>
              <a:cs typeface="Calibri"/>
              <a:sym typeface="Calibri"/>
            </a:endParaRPr>
          </a:p>
        </p:txBody>
      </p:sp>
      <p:sp>
        <p:nvSpPr>
          <p:cNvPr id="184" name="Shape 184"/>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Shape 188"/>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89" name="Shape 189"/>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171450" lvl="0" marL="171450" marR="0" rtl="0" algn="l">
              <a:spcBef>
                <a:spcPts val="0"/>
              </a:spcBef>
              <a:buClr>
                <a:schemeClr val="dk1"/>
              </a:buClr>
              <a:buSzPct val="100000"/>
              <a:buFont typeface="Arial"/>
              <a:buChar char="•"/>
            </a:pPr>
            <a:r>
              <a:rPr b="1" i="0" lang="en-US" sz="1200" u="none" cap="none" strike="noStrike">
                <a:solidFill>
                  <a:schemeClr val="dk1"/>
                </a:solidFill>
                <a:latin typeface="Calibri"/>
                <a:ea typeface="Calibri"/>
                <a:cs typeface="Calibri"/>
                <a:sym typeface="Calibri"/>
              </a:rPr>
              <a:t>5. FORGING STRONG BOND WITH TEAM: tell of the changes you’ve done, the discussions you’ve had and the lengths you’ve gone for the team</a:t>
            </a:r>
          </a:p>
          <a:p>
            <a:pPr indent="-171450" lvl="0" marL="171450" marR="0" rtl="0" algn="l">
              <a:spcBef>
                <a:spcPts val="0"/>
              </a:spcBef>
              <a:buClr>
                <a:schemeClr val="dk1"/>
              </a:buClr>
              <a:buSzPct val="100000"/>
              <a:buFont typeface="Arial"/>
              <a:buNone/>
            </a:pPr>
            <a:r>
              <a:t/>
            </a:r>
            <a:endParaRPr b="0" i="0" sz="1200" u="none" cap="none" strike="noStrike">
              <a:solidFill>
                <a:schemeClr val="dk1"/>
              </a:solidFill>
              <a:latin typeface="Calibri"/>
              <a:ea typeface="Calibri"/>
              <a:cs typeface="Calibri"/>
              <a:sym typeface="Calibri"/>
            </a:endParaRP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It’s the small things</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Sit with the team, be close to them, be available. </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You cannot do good in your job if you are not present for them – good leader is present and available</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It can work remotely, really well in fact, but it first requires you have a running team</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It’s easier to get going when you’re physically available </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Teach them the importance of retrospectives - look back, look forward. Retro + Future. It’s important to try and learn.</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In this position, the team is your set of tools, make sure they are as sharp as possible</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In lead positions it’s not always your specific tech knowledge that makes or breaks it, it’s the way you lead and treat people</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Take pride in the team, never sacrifice any team members to the fire, be the shield they need you to be so they can focus on the work they do</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Even when you’re suffering from growing pains, keep it up, keep your heads tucked in</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190" name="Shape 190"/>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Shape 194"/>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95" name="Shape 195"/>
          <p:cNvSpPr txBox="1"/>
          <p:nvPr>
            <p:ph idx="1" type="body"/>
          </p:nvPr>
        </p:nvSpPr>
        <p:spPr>
          <a:xfrm>
            <a:off x="685800" y="4400550"/>
            <a:ext cx="5486400" cy="3600450"/>
          </a:xfrm>
          <a:prstGeom prst="rect">
            <a:avLst/>
          </a:prstGeom>
          <a:noFill/>
          <a:ln>
            <a:noFill/>
          </a:ln>
        </p:spPr>
        <p:txBody>
          <a:bodyPr anchorCtr="0" anchor="t" bIns="45700" lIns="91425" rIns="91425" wrap="square" tIns="45700">
            <a:noAutofit/>
          </a:bodyPr>
          <a:lstStyle/>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Once you finally start getting the ball rolling, someone from somewhere will appear like a troll under the bridge and throw this at your face..</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Believe me, it always seems like the grass is greener on the other side of the fence but in fact they’re doing exactly the same thing — Then there’s these magic houses like Spotify, Netflix and what not. Most of us will do super good with knowing the basics and doing them really well.</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Don’t allow the people to get into agile-frenzy, it’s all about keeping it simple and discussing the details</a:t>
            </a:r>
          </a:p>
          <a:p>
            <a:pPr indent="-171450" lvl="0" marL="171450" marR="0" rtl="0" algn="l">
              <a:spcBef>
                <a:spcPts val="0"/>
              </a:spcBef>
              <a:buClr>
                <a:schemeClr val="dk1"/>
              </a:buClr>
              <a:buSzPct val="100000"/>
              <a:buFont typeface="Arial"/>
              <a:buNone/>
            </a:pPr>
            <a:r>
              <a:t/>
            </a:r>
            <a:endParaRPr b="0" i="0" sz="1200" u="none" cap="none" strike="noStrike">
              <a:solidFill>
                <a:schemeClr val="dk1"/>
              </a:solidFill>
              <a:latin typeface="Calibri"/>
              <a:ea typeface="Calibri"/>
              <a:cs typeface="Calibri"/>
              <a:sym typeface="Calibri"/>
            </a:endParaRPr>
          </a:p>
          <a:p>
            <a:pPr indent="-171450" lvl="0" marL="171450" marR="0" rtl="0" algn="l">
              <a:spcBef>
                <a:spcPts val="0"/>
              </a:spcBef>
              <a:buClr>
                <a:schemeClr val="dk1"/>
              </a:buClr>
              <a:buSzPct val="100000"/>
              <a:buFont typeface="Arial"/>
              <a:buNone/>
            </a:pPr>
            <a:r>
              <a:t/>
            </a:r>
            <a:endParaRPr b="0" i="0" sz="1200" u="none" cap="none" strike="noStrike">
              <a:solidFill>
                <a:schemeClr val="dk1"/>
              </a:solidFill>
              <a:latin typeface="Calibri"/>
              <a:ea typeface="Calibri"/>
              <a:cs typeface="Calibri"/>
              <a:sym typeface="Calibri"/>
            </a:endParaRP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Keep calm, keep iterating, keep it simple</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196" name="Shape 196"/>
          <p:cNvSpPr txBox="1"/>
          <p:nvPr>
            <p:ph idx="12" type="sldNum"/>
          </p:nvPr>
        </p:nvSpPr>
        <p:spPr>
          <a:xfrm>
            <a:off x="3884613" y="8685213"/>
            <a:ext cx="2971800" cy="458787"/>
          </a:xfrm>
          <a:prstGeom prst="rect">
            <a:avLst/>
          </a:prstGeom>
          <a:noFill/>
          <a:ln>
            <a:noFill/>
          </a:ln>
        </p:spPr>
        <p:txBody>
          <a:bodyPr anchorCtr="0" anchor="b" bIns="45700" lIns="91425" rIns="91425" wrap="square"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Picture with Caption">
    <p:spTree>
      <p:nvGrpSpPr>
        <p:cNvPr id="15" name="Shape 15"/>
        <p:cNvGrpSpPr/>
        <p:nvPr/>
      </p:nvGrpSpPr>
      <p:grpSpPr>
        <a:xfrm>
          <a:off x="0" y="0"/>
          <a:ext cx="0" cy="0"/>
          <a:chOff x="0" y="0"/>
          <a:chExt cx="0" cy="0"/>
        </a:xfrm>
      </p:grpSpPr>
      <p:sp>
        <p:nvSpPr>
          <p:cNvPr id="16" name="Shape 16"/>
          <p:cNvSpPr txBox="1"/>
          <p:nvPr>
            <p:ph type="title"/>
          </p:nvPr>
        </p:nvSpPr>
        <p:spPr>
          <a:xfrm>
            <a:off x="1141411" y="1600200"/>
            <a:ext cx="5334001" cy="1371600"/>
          </a:xfrm>
          <a:prstGeom prst="rect">
            <a:avLst/>
          </a:prstGeom>
          <a:noFill/>
          <a:ln>
            <a:noFill/>
          </a:ln>
        </p:spPr>
        <p:txBody>
          <a:bodyPr anchorCtr="0" anchor="b" bIns="91425" lIns="91425" rIns="91425" wrap="square" tIns="91425"/>
          <a:lstStyle>
            <a:lvl1pPr indent="0" lvl="0" marL="0" marR="0" rtl="0" algn="l">
              <a:spcBef>
                <a:spcPts val="0"/>
              </a:spcBef>
              <a:buClr>
                <a:schemeClr val="lt1"/>
              </a:buClr>
              <a:buSzPct val="100000"/>
              <a:buFont typeface="Calibri"/>
              <a:buNone/>
              <a:defRPr b="0" i="0" sz="2800" u="none" cap="none" strike="noStrike">
                <a:solidFill>
                  <a:schemeClr val="lt1"/>
                </a:solidFill>
                <a:latin typeface="Calibri"/>
                <a:ea typeface="Calibri"/>
                <a:cs typeface="Calibri"/>
                <a:sym typeface="Calibri"/>
              </a:defRPr>
            </a:lvl1pPr>
            <a:lvl2pPr indent="0" lvl="1" marL="0" marR="0" rtl="0" algn="l">
              <a:spcBef>
                <a:spcPts val="0"/>
              </a:spcBef>
              <a:buNone/>
              <a:defRPr b="0" i="0" sz="1800" u="none" cap="none" strike="noStrike">
                <a:solidFill>
                  <a:schemeClr val="lt2"/>
                </a:solidFill>
              </a:defRPr>
            </a:lvl2pPr>
            <a:lvl3pPr indent="0" lvl="2" marL="0" marR="0" rtl="0" algn="l">
              <a:spcBef>
                <a:spcPts val="0"/>
              </a:spcBef>
              <a:buNone/>
              <a:defRPr b="0" i="0" sz="1800" u="none" cap="none" strike="noStrike">
                <a:solidFill>
                  <a:schemeClr val="lt2"/>
                </a:solidFill>
              </a:defRPr>
            </a:lvl3pPr>
            <a:lvl4pPr indent="0" lvl="3" marL="0" marR="0" rtl="0" algn="l">
              <a:spcBef>
                <a:spcPts val="0"/>
              </a:spcBef>
              <a:buNone/>
              <a:defRPr b="0" i="0" sz="1800" u="none" cap="none" strike="noStrike">
                <a:solidFill>
                  <a:schemeClr val="lt2"/>
                </a:solidFill>
              </a:defRPr>
            </a:lvl4pPr>
            <a:lvl5pPr indent="0" lvl="4" marL="0" marR="0" rtl="0" algn="l">
              <a:spcBef>
                <a:spcPts val="0"/>
              </a:spcBef>
              <a:buNone/>
              <a:defRPr b="0" i="0" sz="1800" u="none" cap="none" strike="noStrike">
                <a:solidFill>
                  <a:schemeClr val="lt2"/>
                </a:solidFill>
              </a:defRPr>
            </a:lvl5pPr>
            <a:lvl6pPr indent="0" lvl="5" marL="0" marR="0" rtl="0" algn="l">
              <a:spcBef>
                <a:spcPts val="0"/>
              </a:spcBef>
              <a:buNone/>
              <a:defRPr b="0" i="0" sz="1800" u="none" cap="none" strike="noStrike">
                <a:solidFill>
                  <a:schemeClr val="lt2"/>
                </a:solidFill>
              </a:defRPr>
            </a:lvl6pPr>
            <a:lvl7pPr indent="0" lvl="6" marL="0" marR="0" rtl="0" algn="l">
              <a:spcBef>
                <a:spcPts val="0"/>
              </a:spcBef>
              <a:buNone/>
              <a:defRPr b="0" i="0" sz="1800" u="none" cap="none" strike="noStrike">
                <a:solidFill>
                  <a:schemeClr val="lt2"/>
                </a:solidFill>
              </a:defRPr>
            </a:lvl7pPr>
            <a:lvl8pPr indent="0" lvl="7" marL="0" marR="0" rtl="0" algn="l">
              <a:spcBef>
                <a:spcPts val="0"/>
              </a:spcBef>
              <a:buNone/>
              <a:defRPr b="0" i="0" sz="1800" u="none" cap="none" strike="noStrike">
                <a:solidFill>
                  <a:schemeClr val="lt2"/>
                </a:solidFill>
              </a:defRPr>
            </a:lvl8pPr>
            <a:lvl9pPr indent="0" lvl="8" marL="0" marR="0" rtl="0" algn="l">
              <a:spcBef>
                <a:spcPts val="0"/>
              </a:spcBef>
              <a:buNone/>
              <a:defRPr b="0" i="0" sz="1800" u="none" cap="none" strike="noStrike">
                <a:solidFill>
                  <a:schemeClr val="lt2"/>
                </a:solidFill>
              </a:defRPr>
            </a:lvl9pPr>
          </a:lstStyle>
          <a:p/>
        </p:txBody>
      </p:sp>
      <p:sp>
        <p:nvSpPr>
          <p:cNvPr id="17" name="Shape 17"/>
          <p:cNvSpPr/>
          <p:nvPr>
            <p:ph idx="2" type="pic"/>
          </p:nvPr>
        </p:nvSpPr>
        <p:spPr>
          <a:xfrm>
            <a:off x="7433733" y="-18288"/>
            <a:ext cx="3276599" cy="6903720"/>
          </a:xfrm>
          <a:prstGeom prst="rect">
            <a:avLst/>
          </a:prstGeom>
          <a:noFill/>
          <a:ln cap="flat" cmpd="sng" w="38100">
            <a:solidFill>
              <a:schemeClr val="dk2"/>
            </a:solidFill>
            <a:prstDash val="solid"/>
            <a:round/>
            <a:headEnd len="med" w="med" type="none"/>
            <a:tailEnd len="med" w="med" type="none"/>
          </a:ln>
        </p:spPr>
        <p:txBody>
          <a:bodyPr anchorCtr="0" anchor="t" bIns="91425" lIns="91425" rIns="91425" wrap="square" tIns="91425"/>
          <a:lstStyle>
            <a:lvl1pPr indent="0" lvl="0" marL="0" marR="0" rtl="0" algn="ctr">
              <a:spcBef>
                <a:spcPts val="320"/>
              </a:spcBef>
              <a:spcAft>
                <a:spcPts val="600"/>
              </a:spcAft>
              <a:buClr>
                <a:schemeClr val="lt1"/>
              </a:buClr>
              <a:buSzPct val="100000"/>
              <a:buFont typeface="Arial"/>
              <a:buNone/>
              <a:defRPr b="0" i="0" sz="1600" u="none" cap="small" strike="noStrike">
                <a:solidFill>
                  <a:schemeClr val="lt1"/>
                </a:solidFill>
                <a:latin typeface="Constantia"/>
                <a:ea typeface="Constantia"/>
                <a:cs typeface="Constantia"/>
                <a:sym typeface="Constantia"/>
              </a:defRPr>
            </a:lvl1pPr>
            <a:lvl2pPr indent="0" lvl="1" marL="457200" marR="0" rtl="0" algn="l">
              <a:spcBef>
                <a:spcPts val="320"/>
              </a:spcBef>
              <a:spcAft>
                <a:spcPts val="600"/>
              </a:spcAft>
              <a:buClr>
                <a:schemeClr val="lt1"/>
              </a:buClr>
              <a:buSzPct val="100000"/>
              <a:buFont typeface="Arial"/>
              <a:buNone/>
              <a:defRPr b="0" i="0" sz="1600" u="none" cap="small" strike="noStrike">
                <a:solidFill>
                  <a:schemeClr val="lt1"/>
                </a:solidFill>
                <a:latin typeface="Constantia"/>
                <a:ea typeface="Constantia"/>
                <a:cs typeface="Constantia"/>
                <a:sym typeface="Constantia"/>
              </a:defRPr>
            </a:lvl2pPr>
            <a:lvl3pPr indent="0" lvl="2" marL="914400" marR="0" rtl="0" algn="l">
              <a:spcBef>
                <a:spcPts val="320"/>
              </a:spcBef>
              <a:spcAft>
                <a:spcPts val="600"/>
              </a:spcAft>
              <a:buClr>
                <a:schemeClr val="lt1"/>
              </a:buClr>
              <a:buSzPct val="100000"/>
              <a:buFont typeface="Arial"/>
              <a:buNone/>
              <a:defRPr b="0" i="0" sz="1600" u="none" cap="small" strike="noStrike">
                <a:solidFill>
                  <a:schemeClr val="lt1"/>
                </a:solidFill>
                <a:latin typeface="Constantia"/>
                <a:ea typeface="Constantia"/>
                <a:cs typeface="Constantia"/>
                <a:sym typeface="Constantia"/>
              </a:defRPr>
            </a:lvl3pPr>
            <a:lvl4pPr indent="0" lvl="3" marL="1371600" marR="0" rtl="0" algn="l">
              <a:spcBef>
                <a:spcPts val="320"/>
              </a:spcBef>
              <a:spcAft>
                <a:spcPts val="600"/>
              </a:spcAft>
              <a:buClr>
                <a:schemeClr val="lt1"/>
              </a:buClr>
              <a:buSzPct val="100000"/>
              <a:buFont typeface="Arial"/>
              <a:buNone/>
              <a:defRPr b="0" i="0" sz="1600" u="none" cap="small" strike="noStrike">
                <a:solidFill>
                  <a:schemeClr val="lt1"/>
                </a:solidFill>
                <a:latin typeface="Constantia"/>
                <a:ea typeface="Constantia"/>
                <a:cs typeface="Constantia"/>
                <a:sym typeface="Constantia"/>
              </a:defRPr>
            </a:lvl4pPr>
            <a:lvl5pPr indent="0" lvl="4" marL="1828800" marR="0" rtl="0" algn="l">
              <a:spcBef>
                <a:spcPts val="320"/>
              </a:spcBef>
              <a:spcAft>
                <a:spcPts val="600"/>
              </a:spcAft>
              <a:buClr>
                <a:schemeClr val="lt1"/>
              </a:buClr>
              <a:buSzPct val="100000"/>
              <a:buFont typeface="Arial"/>
              <a:buNone/>
              <a:defRPr b="0" i="0" sz="1600" u="none" cap="small" strike="noStrike">
                <a:solidFill>
                  <a:schemeClr val="lt1"/>
                </a:solidFill>
                <a:latin typeface="Constantia"/>
                <a:ea typeface="Constantia"/>
                <a:cs typeface="Constantia"/>
                <a:sym typeface="Constantia"/>
              </a:defRPr>
            </a:lvl5pPr>
            <a:lvl6pPr indent="0" lvl="5" marL="2286000" marR="0" rtl="0" algn="l">
              <a:spcBef>
                <a:spcPts val="320"/>
              </a:spcBef>
              <a:spcAft>
                <a:spcPts val="600"/>
              </a:spcAft>
              <a:buClr>
                <a:schemeClr val="lt1"/>
              </a:buClr>
              <a:buSzPct val="100000"/>
              <a:buFont typeface="Arial"/>
              <a:buNone/>
              <a:defRPr b="0" i="0" sz="1600" u="none" cap="small" strike="noStrike">
                <a:solidFill>
                  <a:schemeClr val="lt1"/>
                </a:solidFill>
                <a:latin typeface="Constantia"/>
                <a:ea typeface="Constantia"/>
                <a:cs typeface="Constantia"/>
                <a:sym typeface="Constantia"/>
              </a:defRPr>
            </a:lvl6pPr>
            <a:lvl7pPr indent="0" lvl="6" marL="2743200" marR="0" rtl="0" algn="l">
              <a:spcBef>
                <a:spcPts val="320"/>
              </a:spcBef>
              <a:spcAft>
                <a:spcPts val="600"/>
              </a:spcAft>
              <a:buClr>
                <a:schemeClr val="lt1"/>
              </a:buClr>
              <a:buSzPct val="100000"/>
              <a:buFont typeface="Arial"/>
              <a:buNone/>
              <a:defRPr b="0" i="0" sz="1600" u="none" cap="small" strike="noStrike">
                <a:solidFill>
                  <a:schemeClr val="lt1"/>
                </a:solidFill>
                <a:latin typeface="Constantia"/>
                <a:ea typeface="Constantia"/>
                <a:cs typeface="Constantia"/>
                <a:sym typeface="Constantia"/>
              </a:defRPr>
            </a:lvl7pPr>
            <a:lvl8pPr indent="0" lvl="7" marL="3200400" marR="0" rtl="0" algn="l">
              <a:spcBef>
                <a:spcPts val="320"/>
              </a:spcBef>
              <a:spcAft>
                <a:spcPts val="600"/>
              </a:spcAft>
              <a:buClr>
                <a:schemeClr val="lt1"/>
              </a:buClr>
              <a:buSzPct val="100000"/>
              <a:buFont typeface="Arial"/>
              <a:buNone/>
              <a:defRPr b="0" i="0" sz="1600" u="none" cap="small" strike="noStrike">
                <a:solidFill>
                  <a:schemeClr val="lt1"/>
                </a:solidFill>
                <a:latin typeface="Constantia"/>
                <a:ea typeface="Constantia"/>
                <a:cs typeface="Constantia"/>
                <a:sym typeface="Constantia"/>
              </a:defRPr>
            </a:lvl8pPr>
            <a:lvl9pPr indent="0" lvl="8" marL="3657600" marR="0" rtl="0" algn="l">
              <a:spcBef>
                <a:spcPts val="320"/>
              </a:spcBef>
              <a:spcAft>
                <a:spcPts val="600"/>
              </a:spcAft>
              <a:buClr>
                <a:schemeClr val="lt1"/>
              </a:buClr>
              <a:buSzPct val="100000"/>
              <a:buFont typeface="Arial"/>
              <a:buNone/>
              <a:defRPr b="0" i="0" sz="1600" u="none" cap="small" strike="noStrike">
                <a:solidFill>
                  <a:schemeClr val="lt1"/>
                </a:solidFill>
                <a:latin typeface="Constantia"/>
                <a:ea typeface="Constantia"/>
                <a:cs typeface="Constantia"/>
                <a:sym typeface="Constantia"/>
              </a:defRPr>
            </a:lvl9pPr>
          </a:lstStyle>
          <a:p/>
        </p:txBody>
      </p:sp>
      <p:sp>
        <p:nvSpPr>
          <p:cNvPr id="18" name="Shape 18"/>
          <p:cNvSpPr txBox="1"/>
          <p:nvPr>
            <p:ph idx="1" type="body"/>
          </p:nvPr>
        </p:nvSpPr>
        <p:spPr>
          <a:xfrm>
            <a:off x="1141411" y="2971800"/>
            <a:ext cx="5334001" cy="1828800"/>
          </a:xfrm>
          <a:prstGeom prst="rect">
            <a:avLst/>
          </a:prstGeom>
          <a:noFill/>
          <a:ln>
            <a:noFill/>
          </a:ln>
        </p:spPr>
        <p:txBody>
          <a:bodyPr anchorCtr="0" anchor="ctr" bIns="91425" lIns="91425" rIns="91425" wrap="square" tIns="91425"/>
          <a:lstStyle>
            <a:lvl1pPr indent="0" lvl="0" marL="0" marR="0" rtl="0" algn="l">
              <a:spcBef>
                <a:spcPts val="360"/>
              </a:spcBef>
              <a:spcAft>
                <a:spcPts val="600"/>
              </a:spcAft>
              <a:buClr>
                <a:schemeClr val="lt1"/>
              </a:buClr>
              <a:buSzPct val="100000"/>
              <a:buFont typeface="Arial"/>
              <a:buNone/>
              <a:defRPr b="0" i="0" sz="1800" u="none" cap="small" strike="noStrike">
                <a:solidFill>
                  <a:schemeClr val="lt1"/>
                </a:solidFill>
                <a:latin typeface="Constantia"/>
                <a:ea typeface="Constantia"/>
                <a:cs typeface="Constantia"/>
                <a:sym typeface="Constantia"/>
              </a:defRPr>
            </a:lvl1pPr>
            <a:lvl2pPr indent="0" lvl="1" marL="457200" marR="0" rtl="0" algn="l">
              <a:spcBef>
                <a:spcPts val="240"/>
              </a:spcBef>
              <a:spcAft>
                <a:spcPts val="600"/>
              </a:spcAft>
              <a:buClr>
                <a:schemeClr val="lt1"/>
              </a:buClr>
              <a:buSzPct val="100000"/>
              <a:buFont typeface="Arial"/>
              <a:buNone/>
              <a:defRPr b="0" i="0" sz="1200" u="none" cap="small" strike="noStrike">
                <a:solidFill>
                  <a:schemeClr val="lt1"/>
                </a:solidFill>
                <a:latin typeface="Constantia"/>
                <a:ea typeface="Constantia"/>
                <a:cs typeface="Constantia"/>
                <a:sym typeface="Constantia"/>
              </a:defRPr>
            </a:lvl2pPr>
            <a:lvl3pPr indent="0" lvl="2" marL="914400" marR="0" rtl="0" algn="l">
              <a:spcBef>
                <a:spcPts val="200"/>
              </a:spcBef>
              <a:spcAft>
                <a:spcPts val="600"/>
              </a:spcAft>
              <a:buClr>
                <a:schemeClr val="lt1"/>
              </a:buClr>
              <a:buSzPct val="100000"/>
              <a:buFont typeface="Arial"/>
              <a:buNone/>
              <a:defRPr b="0" i="0" sz="1000" u="none" cap="small" strike="noStrike">
                <a:solidFill>
                  <a:schemeClr val="lt1"/>
                </a:solidFill>
                <a:latin typeface="Constantia"/>
                <a:ea typeface="Constantia"/>
                <a:cs typeface="Constantia"/>
                <a:sym typeface="Constantia"/>
              </a:defRPr>
            </a:lvl3pPr>
            <a:lvl4pPr indent="0" lvl="3" marL="1371600" marR="0" rtl="0" algn="l">
              <a:spcBef>
                <a:spcPts val="180"/>
              </a:spcBef>
              <a:spcAft>
                <a:spcPts val="600"/>
              </a:spcAft>
              <a:buClr>
                <a:schemeClr val="lt1"/>
              </a:buClr>
              <a:buSzPct val="100000"/>
              <a:buFont typeface="Arial"/>
              <a:buNone/>
              <a:defRPr b="0" i="0" sz="900" u="none" cap="small" strike="noStrike">
                <a:solidFill>
                  <a:schemeClr val="lt1"/>
                </a:solidFill>
                <a:latin typeface="Constantia"/>
                <a:ea typeface="Constantia"/>
                <a:cs typeface="Constantia"/>
                <a:sym typeface="Constantia"/>
              </a:defRPr>
            </a:lvl4pPr>
            <a:lvl5pPr indent="0" lvl="4" marL="1828800" marR="0" rtl="0" algn="l">
              <a:spcBef>
                <a:spcPts val="180"/>
              </a:spcBef>
              <a:spcAft>
                <a:spcPts val="600"/>
              </a:spcAft>
              <a:buClr>
                <a:schemeClr val="lt1"/>
              </a:buClr>
              <a:buSzPct val="100000"/>
              <a:buFont typeface="Arial"/>
              <a:buNone/>
              <a:defRPr b="0" i="0" sz="900" u="none" cap="small" strike="noStrike">
                <a:solidFill>
                  <a:schemeClr val="lt1"/>
                </a:solidFill>
                <a:latin typeface="Constantia"/>
                <a:ea typeface="Constantia"/>
                <a:cs typeface="Constantia"/>
                <a:sym typeface="Constantia"/>
              </a:defRPr>
            </a:lvl5pPr>
            <a:lvl6pPr indent="0" lvl="5" marL="2286000" marR="0" rtl="0" algn="l">
              <a:spcBef>
                <a:spcPts val="180"/>
              </a:spcBef>
              <a:spcAft>
                <a:spcPts val="600"/>
              </a:spcAft>
              <a:buClr>
                <a:schemeClr val="lt1"/>
              </a:buClr>
              <a:buSzPct val="100000"/>
              <a:buFont typeface="Arial"/>
              <a:buNone/>
              <a:defRPr b="0" i="0" sz="900" u="none" cap="small" strike="noStrike">
                <a:solidFill>
                  <a:schemeClr val="lt1"/>
                </a:solidFill>
                <a:latin typeface="Constantia"/>
                <a:ea typeface="Constantia"/>
                <a:cs typeface="Constantia"/>
                <a:sym typeface="Constantia"/>
              </a:defRPr>
            </a:lvl6pPr>
            <a:lvl7pPr indent="0" lvl="6" marL="2743200" marR="0" rtl="0" algn="l">
              <a:spcBef>
                <a:spcPts val="180"/>
              </a:spcBef>
              <a:spcAft>
                <a:spcPts val="600"/>
              </a:spcAft>
              <a:buClr>
                <a:schemeClr val="lt1"/>
              </a:buClr>
              <a:buSzPct val="100000"/>
              <a:buFont typeface="Arial"/>
              <a:buNone/>
              <a:defRPr b="0" i="0" sz="900" u="none" cap="small" strike="noStrike">
                <a:solidFill>
                  <a:schemeClr val="lt1"/>
                </a:solidFill>
                <a:latin typeface="Constantia"/>
                <a:ea typeface="Constantia"/>
                <a:cs typeface="Constantia"/>
                <a:sym typeface="Constantia"/>
              </a:defRPr>
            </a:lvl7pPr>
            <a:lvl8pPr indent="0" lvl="7" marL="3200400" marR="0" rtl="0" algn="l">
              <a:spcBef>
                <a:spcPts val="180"/>
              </a:spcBef>
              <a:spcAft>
                <a:spcPts val="600"/>
              </a:spcAft>
              <a:buClr>
                <a:schemeClr val="lt1"/>
              </a:buClr>
              <a:buSzPct val="100000"/>
              <a:buFont typeface="Arial"/>
              <a:buNone/>
              <a:defRPr b="0" i="0" sz="900" u="none" cap="small" strike="noStrike">
                <a:solidFill>
                  <a:schemeClr val="lt1"/>
                </a:solidFill>
                <a:latin typeface="Constantia"/>
                <a:ea typeface="Constantia"/>
                <a:cs typeface="Constantia"/>
                <a:sym typeface="Constantia"/>
              </a:defRPr>
            </a:lvl8pPr>
            <a:lvl9pPr indent="0" lvl="8" marL="3657600" marR="0" rtl="0" algn="l">
              <a:spcBef>
                <a:spcPts val="180"/>
              </a:spcBef>
              <a:spcAft>
                <a:spcPts val="600"/>
              </a:spcAft>
              <a:buClr>
                <a:schemeClr val="lt1"/>
              </a:buClr>
              <a:buSzPct val="100000"/>
              <a:buFont typeface="Arial"/>
              <a:buNone/>
              <a:defRPr b="0" i="0" sz="900" u="none" cap="small" strike="noStrike">
                <a:solidFill>
                  <a:schemeClr val="lt1"/>
                </a:solidFill>
                <a:latin typeface="Constantia"/>
                <a:ea typeface="Constantia"/>
                <a:cs typeface="Constantia"/>
                <a:sym typeface="Constantia"/>
              </a:defRPr>
            </a:lvl9pPr>
          </a:lstStyle>
          <a:p/>
        </p:txBody>
      </p:sp>
      <p:sp>
        <p:nvSpPr>
          <p:cNvPr id="19" name="Shape 19"/>
          <p:cNvSpPr txBox="1"/>
          <p:nvPr>
            <p:ph idx="10" type="dt"/>
          </p:nvPr>
        </p:nvSpPr>
        <p:spPr>
          <a:xfrm>
            <a:off x="6399212" y="5883275"/>
            <a:ext cx="914400" cy="365125"/>
          </a:xfrm>
          <a:prstGeom prst="rect">
            <a:avLst/>
          </a:prstGeom>
          <a:noFill/>
          <a:ln>
            <a:noFill/>
          </a:ln>
        </p:spPr>
        <p:txBody>
          <a:bodyPr anchorCtr="0" anchor="ctr" bIns="91425" lIns="91425" rIns="91425" wrap="square" tIns="91425"/>
          <a:lstStyle>
            <a:lvl1pPr indent="0" lvl="0" marL="0" marR="0" rtl="0" algn="r">
              <a:spcBef>
                <a:spcPts val="0"/>
              </a:spcBef>
              <a:buNone/>
              <a:defRPr b="1" i="0" sz="900" u="none" cap="none" strike="noStrike">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20" name="Shape 20"/>
          <p:cNvSpPr txBox="1"/>
          <p:nvPr>
            <p:ph idx="11" type="ftr"/>
          </p:nvPr>
        </p:nvSpPr>
        <p:spPr>
          <a:xfrm>
            <a:off x="1141412" y="5883275"/>
            <a:ext cx="5105400" cy="365125"/>
          </a:xfrm>
          <a:prstGeom prst="rect">
            <a:avLst/>
          </a:prstGeom>
          <a:noFill/>
          <a:ln>
            <a:noFill/>
          </a:ln>
        </p:spPr>
        <p:txBody>
          <a:bodyPr anchorCtr="0" anchor="ctr" bIns="91425" lIns="91425" rIns="91425" wrap="square" tIns="91425"/>
          <a:lstStyle>
            <a:lvl1pPr indent="0" lvl="0" marL="0" marR="0" rtl="0" algn="l">
              <a:spcBef>
                <a:spcPts val="0"/>
              </a:spcBef>
              <a:buNone/>
              <a:defRPr b="1" i="0" sz="900" u="none" cap="none" strike="noStrike">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21" name="Shape 21"/>
          <p:cNvSpPr txBox="1"/>
          <p:nvPr>
            <p:ph idx="12" type="sldNum"/>
          </p:nvPr>
        </p:nvSpPr>
        <p:spPr>
          <a:xfrm>
            <a:off x="10742612" y="5883275"/>
            <a:ext cx="322567"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1" i="0" lang="en-US" sz="900" u="none" cap="none" strike="noStrike">
                <a:solidFill>
                  <a:srgbClr val="BFBFBF"/>
                </a:solidFill>
                <a:latin typeface="Constantia"/>
                <a:ea typeface="Constantia"/>
                <a:cs typeface="Constantia"/>
                <a:sym typeface="Constantia"/>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anoramic Picture with Caption">
    <p:spTree>
      <p:nvGrpSpPr>
        <p:cNvPr id="72" name="Shape 72"/>
        <p:cNvGrpSpPr/>
        <p:nvPr/>
      </p:nvGrpSpPr>
      <p:grpSpPr>
        <a:xfrm>
          <a:off x="0" y="0"/>
          <a:ext cx="0" cy="0"/>
          <a:chOff x="0" y="0"/>
          <a:chExt cx="0" cy="0"/>
        </a:xfrm>
      </p:grpSpPr>
      <p:sp>
        <p:nvSpPr>
          <p:cNvPr id="73" name="Shape 73"/>
          <p:cNvSpPr txBox="1"/>
          <p:nvPr>
            <p:ph type="title"/>
          </p:nvPr>
        </p:nvSpPr>
        <p:spPr>
          <a:xfrm>
            <a:off x="1141413" y="4732865"/>
            <a:ext cx="9906000" cy="566738"/>
          </a:xfrm>
          <a:prstGeom prst="rect">
            <a:avLst/>
          </a:prstGeom>
          <a:noFill/>
          <a:ln>
            <a:noFill/>
          </a:ln>
        </p:spPr>
        <p:txBody>
          <a:bodyPr anchorCtr="0" anchor="b" bIns="91425" lIns="91425" rIns="91425" wrap="square" tIns="91425"/>
          <a:lstStyle>
            <a:lvl1pPr indent="0" lvl="0" marL="0" marR="0" rtl="0" algn="l">
              <a:spcBef>
                <a:spcPts val="0"/>
              </a:spcBef>
              <a:buClr>
                <a:schemeClr val="lt1"/>
              </a:buClr>
              <a:buSzPct val="100000"/>
              <a:buFont typeface="Calibri"/>
              <a:buNone/>
              <a:defRPr b="0" i="0" sz="2400" u="none" cap="none" strike="noStrike">
                <a:solidFill>
                  <a:schemeClr val="lt1"/>
                </a:solidFill>
                <a:latin typeface="Calibri"/>
                <a:ea typeface="Calibri"/>
                <a:cs typeface="Calibri"/>
                <a:sym typeface="Calibri"/>
              </a:defRPr>
            </a:lvl1pPr>
            <a:lvl2pPr indent="0" lvl="1" marL="0" marR="0" rtl="0" algn="l">
              <a:spcBef>
                <a:spcPts val="0"/>
              </a:spcBef>
              <a:buNone/>
              <a:defRPr b="0" i="0" sz="1800" u="none" cap="none" strike="noStrike">
                <a:solidFill>
                  <a:schemeClr val="lt2"/>
                </a:solidFill>
              </a:defRPr>
            </a:lvl2pPr>
            <a:lvl3pPr indent="0" lvl="2" marL="0" marR="0" rtl="0" algn="l">
              <a:spcBef>
                <a:spcPts val="0"/>
              </a:spcBef>
              <a:buNone/>
              <a:defRPr b="0" i="0" sz="1800" u="none" cap="none" strike="noStrike">
                <a:solidFill>
                  <a:schemeClr val="lt2"/>
                </a:solidFill>
              </a:defRPr>
            </a:lvl3pPr>
            <a:lvl4pPr indent="0" lvl="3" marL="0" marR="0" rtl="0" algn="l">
              <a:spcBef>
                <a:spcPts val="0"/>
              </a:spcBef>
              <a:buNone/>
              <a:defRPr b="0" i="0" sz="1800" u="none" cap="none" strike="noStrike">
                <a:solidFill>
                  <a:schemeClr val="lt2"/>
                </a:solidFill>
              </a:defRPr>
            </a:lvl4pPr>
            <a:lvl5pPr indent="0" lvl="4" marL="0" marR="0" rtl="0" algn="l">
              <a:spcBef>
                <a:spcPts val="0"/>
              </a:spcBef>
              <a:buNone/>
              <a:defRPr b="0" i="0" sz="1800" u="none" cap="none" strike="noStrike">
                <a:solidFill>
                  <a:schemeClr val="lt2"/>
                </a:solidFill>
              </a:defRPr>
            </a:lvl5pPr>
            <a:lvl6pPr indent="0" lvl="5" marL="0" marR="0" rtl="0" algn="l">
              <a:spcBef>
                <a:spcPts val="0"/>
              </a:spcBef>
              <a:buNone/>
              <a:defRPr b="0" i="0" sz="1800" u="none" cap="none" strike="noStrike">
                <a:solidFill>
                  <a:schemeClr val="lt2"/>
                </a:solidFill>
              </a:defRPr>
            </a:lvl6pPr>
            <a:lvl7pPr indent="0" lvl="6" marL="0" marR="0" rtl="0" algn="l">
              <a:spcBef>
                <a:spcPts val="0"/>
              </a:spcBef>
              <a:buNone/>
              <a:defRPr b="0" i="0" sz="1800" u="none" cap="none" strike="noStrike">
                <a:solidFill>
                  <a:schemeClr val="lt2"/>
                </a:solidFill>
              </a:defRPr>
            </a:lvl7pPr>
            <a:lvl8pPr indent="0" lvl="7" marL="0" marR="0" rtl="0" algn="l">
              <a:spcBef>
                <a:spcPts val="0"/>
              </a:spcBef>
              <a:buNone/>
              <a:defRPr b="0" i="0" sz="1800" u="none" cap="none" strike="noStrike">
                <a:solidFill>
                  <a:schemeClr val="lt2"/>
                </a:solidFill>
              </a:defRPr>
            </a:lvl8pPr>
            <a:lvl9pPr indent="0" lvl="8" marL="0" marR="0" rtl="0" algn="l">
              <a:spcBef>
                <a:spcPts val="0"/>
              </a:spcBef>
              <a:buNone/>
              <a:defRPr b="0" i="0" sz="1800" u="none" cap="none" strike="noStrike">
                <a:solidFill>
                  <a:schemeClr val="lt2"/>
                </a:solidFill>
              </a:defRPr>
            </a:lvl9pPr>
          </a:lstStyle>
          <a:p/>
        </p:txBody>
      </p:sp>
      <p:sp>
        <p:nvSpPr>
          <p:cNvPr id="74" name="Shape 74"/>
          <p:cNvSpPr/>
          <p:nvPr>
            <p:ph idx="2" type="pic"/>
          </p:nvPr>
        </p:nvSpPr>
        <p:spPr>
          <a:xfrm>
            <a:off x="1979612" y="932112"/>
            <a:ext cx="8225944" cy="3164976"/>
          </a:xfrm>
          <a:prstGeom prst="roundRect">
            <a:avLst>
              <a:gd fmla="val 4380" name="adj"/>
            </a:avLst>
          </a:prstGeom>
          <a:noFill/>
          <a:ln cap="flat" cmpd="sng" w="38100">
            <a:solidFill>
              <a:schemeClr val="dk2"/>
            </a:solidFill>
            <a:prstDash val="solid"/>
            <a:round/>
            <a:headEnd len="med" w="med" type="none"/>
            <a:tailEnd len="med" w="med" type="none"/>
          </a:ln>
        </p:spPr>
        <p:txBody>
          <a:bodyPr anchorCtr="0" anchor="t" bIns="91425" lIns="91425" rIns="91425" wrap="square" tIns="91425"/>
          <a:lstStyle>
            <a:lvl1pPr indent="0" lvl="0" marL="0" marR="0" rtl="0" algn="ctr">
              <a:spcBef>
                <a:spcPts val="320"/>
              </a:spcBef>
              <a:spcAft>
                <a:spcPts val="600"/>
              </a:spcAft>
              <a:buClr>
                <a:schemeClr val="lt1"/>
              </a:buClr>
              <a:buSzPct val="100000"/>
              <a:buFont typeface="Arial"/>
              <a:buNone/>
              <a:defRPr b="0" i="0" sz="1600" u="none" cap="small" strike="noStrike">
                <a:solidFill>
                  <a:schemeClr val="lt1"/>
                </a:solidFill>
                <a:latin typeface="Constantia"/>
                <a:ea typeface="Constantia"/>
                <a:cs typeface="Constantia"/>
                <a:sym typeface="Constantia"/>
              </a:defRPr>
            </a:lvl1pPr>
            <a:lvl2pPr indent="0" lvl="1" marL="457200" marR="0" rtl="0" algn="l">
              <a:spcBef>
                <a:spcPts val="320"/>
              </a:spcBef>
              <a:spcAft>
                <a:spcPts val="600"/>
              </a:spcAft>
              <a:buClr>
                <a:schemeClr val="lt1"/>
              </a:buClr>
              <a:buSzPct val="100000"/>
              <a:buFont typeface="Arial"/>
              <a:buNone/>
              <a:defRPr b="0" i="0" sz="1600" u="none" cap="small" strike="noStrike">
                <a:solidFill>
                  <a:schemeClr val="lt1"/>
                </a:solidFill>
                <a:latin typeface="Constantia"/>
                <a:ea typeface="Constantia"/>
                <a:cs typeface="Constantia"/>
                <a:sym typeface="Constantia"/>
              </a:defRPr>
            </a:lvl2pPr>
            <a:lvl3pPr indent="0" lvl="2" marL="914400" marR="0" rtl="0" algn="l">
              <a:spcBef>
                <a:spcPts val="320"/>
              </a:spcBef>
              <a:spcAft>
                <a:spcPts val="600"/>
              </a:spcAft>
              <a:buClr>
                <a:schemeClr val="lt1"/>
              </a:buClr>
              <a:buSzPct val="100000"/>
              <a:buFont typeface="Arial"/>
              <a:buNone/>
              <a:defRPr b="0" i="0" sz="1600" u="none" cap="small" strike="noStrike">
                <a:solidFill>
                  <a:schemeClr val="lt1"/>
                </a:solidFill>
                <a:latin typeface="Constantia"/>
                <a:ea typeface="Constantia"/>
                <a:cs typeface="Constantia"/>
                <a:sym typeface="Constantia"/>
              </a:defRPr>
            </a:lvl3pPr>
            <a:lvl4pPr indent="0" lvl="3" marL="1371600" marR="0" rtl="0" algn="l">
              <a:spcBef>
                <a:spcPts val="320"/>
              </a:spcBef>
              <a:spcAft>
                <a:spcPts val="600"/>
              </a:spcAft>
              <a:buClr>
                <a:schemeClr val="lt1"/>
              </a:buClr>
              <a:buSzPct val="100000"/>
              <a:buFont typeface="Arial"/>
              <a:buNone/>
              <a:defRPr b="0" i="0" sz="1600" u="none" cap="small" strike="noStrike">
                <a:solidFill>
                  <a:schemeClr val="lt1"/>
                </a:solidFill>
                <a:latin typeface="Constantia"/>
                <a:ea typeface="Constantia"/>
                <a:cs typeface="Constantia"/>
                <a:sym typeface="Constantia"/>
              </a:defRPr>
            </a:lvl4pPr>
            <a:lvl5pPr indent="0" lvl="4" marL="1828800" marR="0" rtl="0" algn="l">
              <a:spcBef>
                <a:spcPts val="320"/>
              </a:spcBef>
              <a:spcAft>
                <a:spcPts val="600"/>
              </a:spcAft>
              <a:buClr>
                <a:schemeClr val="lt1"/>
              </a:buClr>
              <a:buSzPct val="100000"/>
              <a:buFont typeface="Arial"/>
              <a:buNone/>
              <a:defRPr b="0" i="0" sz="1600" u="none" cap="small" strike="noStrike">
                <a:solidFill>
                  <a:schemeClr val="lt1"/>
                </a:solidFill>
                <a:latin typeface="Constantia"/>
                <a:ea typeface="Constantia"/>
                <a:cs typeface="Constantia"/>
                <a:sym typeface="Constantia"/>
              </a:defRPr>
            </a:lvl5pPr>
            <a:lvl6pPr indent="0" lvl="5" marL="2286000" marR="0" rtl="0" algn="l">
              <a:spcBef>
                <a:spcPts val="320"/>
              </a:spcBef>
              <a:spcAft>
                <a:spcPts val="600"/>
              </a:spcAft>
              <a:buClr>
                <a:schemeClr val="lt1"/>
              </a:buClr>
              <a:buSzPct val="100000"/>
              <a:buFont typeface="Arial"/>
              <a:buNone/>
              <a:defRPr b="0" i="0" sz="1600" u="none" cap="small" strike="noStrike">
                <a:solidFill>
                  <a:schemeClr val="lt1"/>
                </a:solidFill>
                <a:latin typeface="Constantia"/>
                <a:ea typeface="Constantia"/>
                <a:cs typeface="Constantia"/>
                <a:sym typeface="Constantia"/>
              </a:defRPr>
            </a:lvl6pPr>
            <a:lvl7pPr indent="0" lvl="6" marL="2743200" marR="0" rtl="0" algn="l">
              <a:spcBef>
                <a:spcPts val="320"/>
              </a:spcBef>
              <a:spcAft>
                <a:spcPts val="600"/>
              </a:spcAft>
              <a:buClr>
                <a:schemeClr val="lt1"/>
              </a:buClr>
              <a:buSzPct val="100000"/>
              <a:buFont typeface="Arial"/>
              <a:buNone/>
              <a:defRPr b="0" i="0" sz="1600" u="none" cap="small" strike="noStrike">
                <a:solidFill>
                  <a:schemeClr val="lt1"/>
                </a:solidFill>
                <a:latin typeface="Constantia"/>
                <a:ea typeface="Constantia"/>
                <a:cs typeface="Constantia"/>
                <a:sym typeface="Constantia"/>
              </a:defRPr>
            </a:lvl7pPr>
            <a:lvl8pPr indent="0" lvl="7" marL="3200400" marR="0" rtl="0" algn="l">
              <a:spcBef>
                <a:spcPts val="320"/>
              </a:spcBef>
              <a:spcAft>
                <a:spcPts val="600"/>
              </a:spcAft>
              <a:buClr>
                <a:schemeClr val="lt1"/>
              </a:buClr>
              <a:buSzPct val="100000"/>
              <a:buFont typeface="Arial"/>
              <a:buNone/>
              <a:defRPr b="0" i="0" sz="1600" u="none" cap="small" strike="noStrike">
                <a:solidFill>
                  <a:schemeClr val="lt1"/>
                </a:solidFill>
                <a:latin typeface="Constantia"/>
                <a:ea typeface="Constantia"/>
                <a:cs typeface="Constantia"/>
                <a:sym typeface="Constantia"/>
              </a:defRPr>
            </a:lvl8pPr>
            <a:lvl9pPr indent="0" lvl="8" marL="3657600" marR="0" rtl="0" algn="l">
              <a:spcBef>
                <a:spcPts val="320"/>
              </a:spcBef>
              <a:spcAft>
                <a:spcPts val="600"/>
              </a:spcAft>
              <a:buClr>
                <a:schemeClr val="lt1"/>
              </a:buClr>
              <a:buSzPct val="100000"/>
              <a:buFont typeface="Arial"/>
              <a:buNone/>
              <a:defRPr b="0" i="0" sz="1600" u="none" cap="small" strike="noStrike">
                <a:solidFill>
                  <a:schemeClr val="lt1"/>
                </a:solidFill>
                <a:latin typeface="Constantia"/>
                <a:ea typeface="Constantia"/>
                <a:cs typeface="Constantia"/>
                <a:sym typeface="Constantia"/>
              </a:defRPr>
            </a:lvl9pPr>
          </a:lstStyle>
          <a:p/>
        </p:txBody>
      </p:sp>
      <p:sp>
        <p:nvSpPr>
          <p:cNvPr id="75" name="Shape 75"/>
          <p:cNvSpPr txBox="1"/>
          <p:nvPr>
            <p:ph idx="1" type="body"/>
          </p:nvPr>
        </p:nvSpPr>
        <p:spPr>
          <a:xfrm>
            <a:off x="1141413" y="5299603"/>
            <a:ext cx="9906000" cy="493712"/>
          </a:xfrm>
          <a:prstGeom prst="rect">
            <a:avLst/>
          </a:prstGeom>
          <a:noFill/>
          <a:ln>
            <a:noFill/>
          </a:ln>
        </p:spPr>
        <p:txBody>
          <a:bodyPr anchorCtr="0" anchor="ctr" bIns="91425" lIns="91425" rIns="91425" wrap="square" tIns="91425"/>
          <a:lstStyle>
            <a:lvl1pPr indent="0" lvl="0" marL="0" marR="0" rtl="0" algn="l">
              <a:spcBef>
                <a:spcPts val="280"/>
              </a:spcBef>
              <a:spcAft>
                <a:spcPts val="600"/>
              </a:spcAft>
              <a:buClr>
                <a:schemeClr val="lt1"/>
              </a:buClr>
              <a:buSzPct val="100000"/>
              <a:buFont typeface="Arial"/>
              <a:buNone/>
              <a:defRPr b="0" i="0" sz="1400" u="none" cap="small" strike="noStrike">
                <a:solidFill>
                  <a:schemeClr val="lt1"/>
                </a:solidFill>
                <a:latin typeface="Constantia"/>
                <a:ea typeface="Constantia"/>
                <a:cs typeface="Constantia"/>
                <a:sym typeface="Constantia"/>
              </a:defRPr>
            </a:lvl1pPr>
            <a:lvl2pPr indent="0" lvl="1" marL="457200" marR="0" rtl="0" algn="l">
              <a:spcBef>
                <a:spcPts val="240"/>
              </a:spcBef>
              <a:spcAft>
                <a:spcPts val="600"/>
              </a:spcAft>
              <a:buClr>
                <a:schemeClr val="lt1"/>
              </a:buClr>
              <a:buSzPct val="100000"/>
              <a:buFont typeface="Arial"/>
              <a:buNone/>
              <a:defRPr b="0" i="0" sz="1200" u="none" cap="small" strike="noStrike">
                <a:solidFill>
                  <a:schemeClr val="lt1"/>
                </a:solidFill>
                <a:latin typeface="Constantia"/>
                <a:ea typeface="Constantia"/>
                <a:cs typeface="Constantia"/>
                <a:sym typeface="Constantia"/>
              </a:defRPr>
            </a:lvl2pPr>
            <a:lvl3pPr indent="0" lvl="2" marL="914400" marR="0" rtl="0" algn="l">
              <a:spcBef>
                <a:spcPts val="200"/>
              </a:spcBef>
              <a:spcAft>
                <a:spcPts val="600"/>
              </a:spcAft>
              <a:buClr>
                <a:schemeClr val="lt1"/>
              </a:buClr>
              <a:buSzPct val="100000"/>
              <a:buFont typeface="Arial"/>
              <a:buNone/>
              <a:defRPr b="0" i="0" sz="1000" u="none" cap="small" strike="noStrike">
                <a:solidFill>
                  <a:schemeClr val="lt1"/>
                </a:solidFill>
                <a:latin typeface="Constantia"/>
                <a:ea typeface="Constantia"/>
                <a:cs typeface="Constantia"/>
                <a:sym typeface="Constantia"/>
              </a:defRPr>
            </a:lvl3pPr>
            <a:lvl4pPr indent="0" lvl="3" marL="1371600" marR="0" rtl="0" algn="l">
              <a:spcBef>
                <a:spcPts val="180"/>
              </a:spcBef>
              <a:spcAft>
                <a:spcPts val="600"/>
              </a:spcAft>
              <a:buClr>
                <a:schemeClr val="lt1"/>
              </a:buClr>
              <a:buSzPct val="100000"/>
              <a:buFont typeface="Arial"/>
              <a:buNone/>
              <a:defRPr b="0" i="0" sz="900" u="none" cap="small" strike="noStrike">
                <a:solidFill>
                  <a:schemeClr val="lt1"/>
                </a:solidFill>
                <a:latin typeface="Constantia"/>
                <a:ea typeface="Constantia"/>
                <a:cs typeface="Constantia"/>
                <a:sym typeface="Constantia"/>
              </a:defRPr>
            </a:lvl4pPr>
            <a:lvl5pPr indent="0" lvl="4" marL="1828800" marR="0" rtl="0" algn="l">
              <a:spcBef>
                <a:spcPts val="180"/>
              </a:spcBef>
              <a:spcAft>
                <a:spcPts val="600"/>
              </a:spcAft>
              <a:buClr>
                <a:schemeClr val="lt1"/>
              </a:buClr>
              <a:buSzPct val="100000"/>
              <a:buFont typeface="Arial"/>
              <a:buNone/>
              <a:defRPr b="0" i="0" sz="900" u="none" cap="small" strike="noStrike">
                <a:solidFill>
                  <a:schemeClr val="lt1"/>
                </a:solidFill>
                <a:latin typeface="Constantia"/>
                <a:ea typeface="Constantia"/>
                <a:cs typeface="Constantia"/>
                <a:sym typeface="Constantia"/>
              </a:defRPr>
            </a:lvl5pPr>
            <a:lvl6pPr indent="0" lvl="5" marL="2286000" marR="0" rtl="0" algn="l">
              <a:spcBef>
                <a:spcPts val="180"/>
              </a:spcBef>
              <a:spcAft>
                <a:spcPts val="600"/>
              </a:spcAft>
              <a:buClr>
                <a:schemeClr val="lt1"/>
              </a:buClr>
              <a:buSzPct val="100000"/>
              <a:buFont typeface="Arial"/>
              <a:buNone/>
              <a:defRPr b="0" i="0" sz="900" u="none" cap="small" strike="noStrike">
                <a:solidFill>
                  <a:schemeClr val="lt1"/>
                </a:solidFill>
                <a:latin typeface="Constantia"/>
                <a:ea typeface="Constantia"/>
                <a:cs typeface="Constantia"/>
                <a:sym typeface="Constantia"/>
              </a:defRPr>
            </a:lvl6pPr>
            <a:lvl7pPr indent="0" lvl="6" marL="2743200" marR="0" rtl="0" algn="l">
              <a:spcBef>
                <a:spcPts val="180"/>
              </a:spcBef>
              <a:spcAft>
                <a:spcPts val="600"/>
              </a:spcAft>
              <a:buClr>
                <a:schemeClr val="lt1"/>
              </a:buClr>
              <a:buSzPct val="100000"/>
              <a:buFont typeface="Arial"/>
              <a:buNone/>
              <a:defRPr b="0" i="0" sz="900" u="none" cap="small" strike="noStrike">
                <a:solidFill>
                  <a:schemeClr val="lt1"/>
                </a:solidFill>
                <a:latin typeface="Constantia"/>
                <a:ea typeface="Constantia"/>
                <a:cs typeface="Constantia"/>
                <a:sym typeface="Constantia"/>
              </a:defRPr>
            </a:lvl7pPr>
            <a:lvl8pPr indent="0" lvl="7" marL="3200400" marR="0" rtl="0" algn="l">
              <a:spcBef>
                <a:spcPts val="180"/>
              </a:spcBef>
              <a:spcAft>
                <a:spcPts val="600"/>
              </a:spcAft>
              <a:buClr>
                <a:schemeClr val="lt1"/>
              </a:buClr>
              <a:buSzPct val="100000"/>
              <a:buFont typeface="Arial"/>
              <a:buNone/>
              <a:defRPr b="0" i="0" sz="900" u="none" cap="small" strike="noStrike">
                <a:solidFill>
                  <a:schemeClr val="lt1"/>
                </a:solidFill>
                <a:latin typeface="Constantia"/>
                <a:ea typeface="Constantia"/>
                <a:cs typeface="Constantia"/>
                <a:sym typeface="Constantia"/>
              </a:defRPr>
            </a:lvl8pPr>
            <a:lvl9pPr indent="0" lvl="8" marL="3657600" marR="0" rtl="0" algn="l">
              <a:spcBef>
                <a:spcPts val="180"/>
              </a:spcBef>
              <a:spcAft>
                <a:spcPts val="600"/>
              </a:spcAft>
              <a:buClr>
                <a:schemeClr val="lt1"/>
              </a:buClr>
              <a:buSzPct val="100000"/>
              <a:buFont typeface="Arial"/>
              <a:buNone/>
              <a:defRPr b="0" i="0" sz="900" u="none" cap="small" strike="noStrike">
                <a:solidFill>
                  <a:schemeClr val="lt1"/>
                </a:solidFill>
                <a:latin typeface="Constantia"/>
                <a:ea typeface="Constantia"/>
                <a:cs typeface="Constantia"/>
                <a:sym typeface="Constantia"/>
              </a:defRPr>
            </a:lvl9pPr>
          </a:lstStyle>
          <a:p/>
        </p:txBody>
      </p:sp>
      <p:sp>
        <p:nvSpPr>
          <p:cNvPr id="76" name="Shape 76"/>
          <p:cNvSpPr txBox="1"/>
          <p:nvPr>
            <p:ph idx="10" type="dt"/>
          </p:nvPr>
        </p:nvSpPr>
        <p:spPr>
          <a:xfrm>
            <a:off x="8837612" y="5883275"/>
            <a:ext cx="1600200" cy="365125"/>
          </a:xfrm>
          <a:prstGeom prst="rect">
            <a:avLst/>
          </a:prstGeom>
          <a:noFill/>
          <a:ln>
            <a:noFill/>
          </a:ln>
        </p:spPr>
        <p:txBody>
          <a:bodyPr anchorCtr="0" anchor="ctr" bIns="91425" lIns="91425" rIns="91425" wrap="square" tIns="91425"/>
          <a:lstStyle>
            <a:lvl1pPr indent="0" lvl="0" marL="0" marR="0" rtl="0" algn="r">
              <a:spcBef>
                <a:spcPts val="0"/>
              </a:spcBef>
              <a:buNone/>
              <a:defRPr b="1" i="0" sz="900">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77" name="Shape 77"/>
          <p:cNvSpPr txBox="1"/>
          <p:nvPr>
            <p:ph idx="11" type="ftr"/>
          </p:nvPr>
        </p:nvSpPr>
        <p:spPr>
          <a:xfrm>
            <a:off x="1141412" y="5883275"/>
            <a:ext cx="7543800" cy="365125"/>
          </a:xfrm>
          <a:prstGeom prst="rect">
            <a:avLst/>
          </a:prstGeom>
          <a:noFill/>
          <a:ln>
            <a:noFill/>
          </a:ln>
        </p:spPr>
        <p:txBody>
          <a:bodyPr anchorCtr="0" anchor="ctr" bIns="91425" lIns="91425" rIns="91425" wrap="square" tIns="91425"/>
          <a:lstStyle>
            <a:lvl1pPr indent="0" lvl="0" marL="0" marR="0" rtl="0" algn="l">
              <a:spcBef>
                <a:spcPts val="0"/>
              </a:spcBef>
              <a:buNone/>
              <a:defRPr b="1" i="0" sz="900">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78" name="Shape 78"/>
          <p:cNvSpPr txBox="1"/>
          <p:nvPr>
            <p:ph idx="12" type="sldNum"/>
          </p:nvPr>
        </p:nvSpPr>
        <p:spPr>
          <a:xfrm>
            <a:off x="10514012" y="5883275"/>
            <a:ext cx="551167"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1" i="0" lang="en-US" sz="900">
                <a:solidFill>
                  <a:srgbClr val="BFBFBF"/>
                </a:solidFill>
                <a:latin typeface="Constantia"/>
                <a:ea typeface="Constantia"/>
                <a:cs typeface="Constantia"/>
                <a:sym typeface="Constantia"/>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and Caption">
    <p:spTree>
      <p:nvGrpSpPr>
        <p:cNvPr id="79" name="Shape 79"/>
        <p:cNvGrpSpPr/>
        <p:nvPr/>
      </p:nvGrpSpPr>
      <p:grpSpPr>
        <a:xfrm>
          <a:off x="0" y="0"/>
          <a:ext cx="0" cy="0"/>
          <a:chOff x="0" y="0"/>
          <a:chExt cx="0" cy="0"/>
        </a:xfrm>
      </p:grpSpPr>
      <p:sp>
        <p:nvSpPr>
          <p:cNvPr id="80" name="Shape 80"/>
          <p:cNvSpPr txBox="1"/>
          <p:nvPr>
            <p:ph type="title"/>
          </p:nvPr>
        </p:nvSpPr>
        <p:spPr>
          <a:xfrm>
            <a:off x="1141412" y="609601"/>
            <a:ext cx="9905999" cy="3124199"/>
          </a:xfrm>
          <a:prstGeom prst="rect">
            <a:avLst/>
          </a:prstGeom>
          <a:noFill/>
          <a:ln>
            <a:noFill/>
          </a:ln>
        </p:spPr>
        <p:txBody>
          <a:bodyPr anchorCtr="0" anchor="ctr" bIns="91425" lIns="91425" rIns="91425" wrap="square" tIns="91425"/>
          <a:lstStyle>
            <a:lvl1pPr indent="0" lvl="0" marL="0" marR="0" rtl="0" algn="l">
              <a:spcBef>
                <a:spcPts val="0"/>
              </a:spcBef>
              <a:buClr>
                <a:schemeClr val="lt1"/>
              </a:buClr>
              <a:buSzPct val="100000"/>
              <a:buFont typeface="Calibri"/>
              <a:buNone/>
              <a:defRPr b="0" i="0" sz="3200" u="none" cap="none" strike="noStrike">
                <a:solidFill>
                  <a:schemeClr val="lt1"/>
                </a:solidFill>
                <a:latin typeface="Calibri"/>
                <a:ea typeface="Calibri"/>
                <a:cs typeface="Calibri"/>
                <a:sym typeface="Calibri"/>
              </a:defRPr>
            </a:lvl1pPr>
            <a:lvl2pPr indent="0" lvl="1" marL="0" marR="0" rtl="0" algn="l">
              <a:spcBef>
                <a:spcPts val="0"/>
              </a:spcBef>
              <a:buNone/>
              <a:defRPr b="0" i="0" sz="1800" u="none" cap="none" strike="noStrike">
                <a:solidFill>
                  <a:schemeClr val="lt2"/>
                </a:solidFill>
              </a:defRPr>
            </a:lvl2pPr>
            <a:lvl3pPr indent="0" lvl="2" marL="0" marR="0" rtl="0" algn="l">
              <a:spcBef>
                <a:spcPts val="0"/>
              </a:spcBef>
              <a:buNone/>
              <a:defRPr b="0" i="0" sz="1800" u="none" cap="none" strike="noStrike">
                <a:solidFill>
                  <a:schemeClr val="lt2"/>
                </a:solidFill>
              </a:defRPr>
            </a:lvl3pPr>
            <a:lvl4pPr indent="0" lvl="3" marL="0" marR="0" rtl="0" algn="l">
              <a:spcBef>
                <a:spcPts val="0"/>
              </a:spcBef>
              <a:buNone/>
              <a:defRPr b="0" i="0" sz="1800" u="none" cap="none" strike="noStrike">
                <a:solidFill>
                  <a:schemeClr val="lt2"/>
                </a:solidFill>
              </a:defRPr>
            </a:lvl4pPr>
            <a:lvl5pPr indent="0" lvl="4" marL="0" marR="0" rtl="0" algn="l">
              <a:spcBef>
                <a:spcPts val="0"/>
              </a:spcBef>
              <a:buNone/>
              <a:defRPr b="0" i="0" sz="1800" u="none" cap="none" strike="noStrike">
                <a:solidFill>
                  <a:schemeClr val="lt2"/>
                </a:solidFill>
              </a:defRPr>
            </a:lvl5pPr>
            <a:lvl6pPr indent="0" lvl="5" marL="0" marR="0" rtl="0" algn="l">
              <a:spcBef>
                <a:spcPts val="0"/>
              </a:spcBef>
              <a:buNone/>
              <a:defRPr b="0" i="0" sz="1800" u="none" cap="none" strike="noStrike">
                <a:solidFill>
                  <a:schemeClr val="lt2"/>
                </a:solidFill>
              </a:defRPr>
            </a:lvl6pPr>
            <a:lvl7pPr indent="0" lvl="6" marL="0" marR="0" rtl="0" algn="l">
              <a:spcBef>
                <a:spcPts val="0"/>
              </a:spcBef>
              <a:buNone/>
              <a:defRPr b="0" i="0" sz="1800" u="none" cap="none" strike="noStrike">
                <a:solidFill>
                  <a:schemeClr val="lt2"/>
                </a:solidFill>
              </a:defRPr>
            </a:lvl7pPr>
            <a:lvl8pPr indent="0" lvl="7" marL="0" marR="0" rtl="0" algn="l">
              <a:spcBef>
                <a:spcPts val="0"/>
              </a:spcBef>
              <a:buNone/>
              <a:defRPr b="0" i="0" sz="1800" u="none" cap="none" strike="noStrike">
                <a:solidFill>
                  <a:schemeClr val="lt2"/>
                </a:solidFill>
              </a:defRPr>
            </a:lvl8pPr>
            <a:lvl9pPr indent="0" lvl="8" marL="0" marR="0" rtl="0" algn="l">
              <a:spcBef>
                <a:spcPts val="0"/>
              </a:spcBef>
              <a:buNone/>
              <a:defRPr b="0" i="0" sz="1800" u="none" cap="none" strike="noStrike">
                <a:solidFill>
                  <a:schemeClr val="lt2"/>
                </a:solidFill>
              </a:defRPr>
            </a:lvl9pPr>
          </a:lstStyle>
          <a:p/>
        </p:txBody>
      </p:sp>
      <p:sp>
        <p:nvSpPr>
          <p:cNvPr id="81" name="Shape 81"/>
          <p:cNvSpPr txBox="1"/>
          <p:nvPr>
            <p:ph idx="1" type="body"/>
          </p:nvPr>
        </p:nvSpPr>
        <p:spPr>
          <a:xfrm>
            <a:off x="1141411" y="4343400"/>
            <a:ext cx="9906000" cy="1447800"/>
          </a:xfrm>
          <a:prstGeom prst="rect">
            <a:avLst/>
          </a:prstGeom>
          <a:noFill/>
          <a:ln>
            <a:noFill/>
          </a:ln>
        </p:spPr>
        <p:txBody>
          <a:bodyPr anchorCtr="0" anchor="ctr" bIns="91425" lIns="91425" rIns="91425" wrap="square" tIns="91425"/>
          <a:lstStyle>
            <a:lvl1pPr indent="0" lvl="0" marL="0" marR="0" rtl="0" algn="l">
              <a:spcBef>
                <a:spcPts val="400"/>
              </a:spcBef>
              <a:spcAft>
                <a:spcPts val="600"/>
              </a:spcAft>
              <a:buClr>
                <a:schemeClr val="lt1"/>
              </a:buClr>
              <a:buSzPct val="100000"/>
              <a:buFont typeface="Arial"/>
              <a:buNone/>
              <a:defRPr b="0" i="0" sz="2000" u="none" cap="small" strike="noStrike">
                <a:solidFill>
                  <a:schemeClr val="lt1"/>
                </a:solidFill>
                <a:latin typeface="Constantia"/>
                <a:ea typeface="Constantia"/>
                <a:cs typeface="Constantia"/>
                <a:sym typeface="Constantia"/>
              </a:defRPr>
            </a:lvl1pPr>
            <a:lvl2pPr indent="0" lvl="1" marL="457200" marR="0" rtl="0" algn="l">
              <a:spcBef>
                <a:spcPts val="360"/>
              </a:spcBef>
              <a:spcAft>
                <a:spcPts val="600"/>
              </a:spcAft>
              <a:buClr>
                <a:schemeClr val="lt1"/>
              </a:buClr>
              <a:buSzPct val="100000"/>
              <a:buFont typeface="Arial"/>
              <a:buNone/>
              <a:defRPr b="0" i="0" sz="1800" u="none" cap="small" strike="noStrike">
                <a:solidFill>
                  <a:schemeClr val="lt1"/>
                </a:solidFill>
                <a:latin typeface="Constantia"/>
                <a:ea typeface="Constantia"/>
                <a:cs typeface="Constantia"/>
                <a:sym typeface="Constantia"/>
              </a:defRPr>
            </a:lvl2pPr>
            <a:lvl3pPr indent="0" lvl="2" marL="914400" marR="0" rtl="0" algn="l">
              <a:spcBef>
                <a:spcPts val="320"/>
              </a:spcBef>
              <a:spcAft>
                <a:spcPts val="600"/>
              </a:spcAft>
              <a:buClr>
                <a:schemeClr val="lt1"/>
              </a:buClr>
              <a:buSzPct val="100000"/>
              <a:buFont typeface="Arial"/>
              <a:buNone/>
              <a:defRPr b="0" i="0" sz="1600" u="none" cap="small" strike="noStrike">
                <a:solidFill>
                  <a:schemeClr val="lt1"/>
                </a:solidFill>
                <a:latin typeface="Constantia"/>
                <a:ea typeface="Constantia"/>
                <a:cs typeface="Constantia"/>
                <a:sym typeface="Constantia"/>
              </a:defRPr>
            </a:lvl3pPr>
            <a:lvl4pPr indent="0" lvl="3" marL="1371600" marR="0" rtl="0" algn="l">
              <a:spcBef>
                <a:spcPts val="280"/>
              </a:spcBef>
              <a:spcAft>
                <a:spcPts val="600"/>
              </a:spcAft>
              <a:buClr>
                <a:schemeClr val="lt1"/>
              </a:buClr>
              <a:buSzPct val="100000"/>
              <a:buFont typeface="Arial"/>
              <a:buNone/>
              <a:defRPr b="0" i="0" sz="1400" u="none" cap="small" strike="noStrike">
                <a:solidFill>
                  <a:schemeClr val="lt1"/>
                </a:solidFill>
                <a:latin typeface="Constantia"/>
                <a:ea typeface="Constantia"/>
                <a:cs typeface="Constantia"/>
                <a:sym typeface="Constantia"/>
              </a:defRPr>
            </a:lvl4pPr>
            <a:lvl5pPr indent="0" lvl="4" marL="1828800" marR="0" rtl="0" algn="l">
              <a:spcBef>
                <a:spcPts val="280"/>
              </a:spcBef>
              <a:spcAft>
                <a:spcPts val="600"/>
              </a:spcAft>
              <a:buClr>
                <a:schemeClr val="lt1"/>
              </a:buClr>
              <a:buSzPct val="100000"/>
              <a:buFont typeface="Arial"/>
              <a:buNone/>
              <a:defRPr b="0" i="0" sz="1400" u="none" cap="small" strike="noStrike">
                <a:solidFill>
                  <a:schemeClr val="lt1"/>
                </a:solidFill>
                <a:latin typeface="Constantia"/>
                <a:ea typeface="Constantia"/>
                <a:cs typeface="Constantia"/>
                <a:sym typeface="Constantia"/>
              </a:defRPr>
            </a:lvl5pPr>
            <a:lvl6pPr indent="0" lvl="5" marL="2286000" marR="0" rtl="0" algn="l">
              <a:spcBef>
                <a:spcPts val="280"/>
              </a:spcBef>
              <a:spcAft>
                <a:spcPts val="600"/>
              </a:spcAft>
              <a:buClr>
                <a:schemeClr val="lt1"/>
              </a:buClr>
              <a:buSzPct val="100000"/>
              <a:buFont typeface="Arial"/>
              <a:buNone/>
              <a:defRPr b="0" i="0" sz="1400" u="none" cap="small" strike="noStrike">
                <a:solidFill>
                  <a:schemeClr val="lt1"/>
                </a:solidFill>
                <a:latin typeface="Constantia"/>
                <a:ea typeface="Constantia"/>
                <a:cs typeface="Constantia"/>
                <a:sym typeface="Constantia"/>
              </a:defRPr>
            </a:lvl6pPr>
            <a:lvl7pPr indent="0" lvl="6" marL="2743200" marR="0" rtl="0" algn="l">
              <a:spcBef>
                <a:spcPts val="280"/>
              </a:spcBef>
              <a:spcAft>
                <a:spcPts val="600"/>
              </a:spcAft>
              <a:buClr>
                <a:schemeClr val="lt1"/>
              </a:buClr>
              <a:buSzPct val="100000"/>
              <a:buFont typeface="Arial"/>
              <a:buNone/>
              <a:defRPr b="0" i="0" sz="1400" u="none" cap="small" strike="noStrike">
                <a:solidFill>
                  <a:schemeClr val="lt1"/>
                </a:solidFill>
                <a:latin typeface="Constantia"/>
                <a:ea typeface="Constantia"/>
                <a:cs typeface="Constantia"/>
                <a:sym typeface="Constantia"/>
              </a:defRPr>
            </a:lvl7pPr>
            <a:lvl8pPr indent="0" lvl="7" marL="3200400" marR="0" rtl="0" algn="l">
              <a:spcBef>
                <a:spcPts val="280"/>
              </a:spcBef>
              <a:spcAft>
                <a:spcPts val="600"/>
              </a:spcAft>
              <a:buClr>
                <a:schemeClr val="lt1"/>
              </a:buClr>
              <a:buSzPct val="100000"/>
              <a:buFont typeface="Arial"/>
              <a:buNone/>
              <a:defRPr b="0" i="0" sz="1400" u="none" cap="small" strike="noStrike">
                <a:solidFill>
                  <a:schemeClr val="lt1"/>
                </a:solidFill>
                <a:latin typeface="Constantia"/>
                <a:ea typeface="Constantia"/>
                <a:cs typeface="Constantia"/>
                <a:sym typeface="Constantia"/>
              </a:defRPr>
            </a:lvl8pPr>
            <a:lvl9pPr indent="0" lvl="8" marL="3657600" marR="0" rtl="0" algn="l">
              <a:spcBef>
                <a:spcPts val="280"/>
              </a:spcBef>
              <a:spcAft>
                <a:spcPts val="600"/>
              </a:spcAft>
              <a:buClr>
                <a:schemeClr val="lt1"/>
              </a:buClr>
              <a:buSzPct val="100000"/>
              <a:buFont typeface="Arial"/>
              <a:buNone/>
              <a:defRPr b="0" i="0" sz="1400" u="none" cap="small" strike="noStrike">
                <a:solidFill>
                  <a:schemeClr val="lt1"/>
                </a:solidFill>
                <a:latin typeface="Constantia"/>
                <a:ea typeface="Constantia"/>
                <a:cs typeface="Constantia"/>
                <a:sym typeface="Constantia"/>
              </a:defRPr>
            </a:lvl9pPr>
          </a:lstStyle>
          <a:p/>
        </p:txBody>
      </p:sp>
      <p:sp>
        <p:nvSpPr>
          <p:cNvPr id="82" name="Shape 82"/>
          <p:cNvSpPr txBox="1"/>
          <p:nvPr>
            <p:ph idx="10" type="dt"/>
          </p:nvPr>
        </p:nvSpPr>
        <p:spPr>
          <a:xfrm>
            <a:off x="8837612" y="5883275"/>
            <a:ext cx="1600200" cy="365125"/>
          </a:xfrm>
          <a:prstGeom prst="rect">
            <a:avLst/>
          </a:prstGeom>
          <a:noFill/>
          <a:ln>
            <a:noFill/>
          </a:ln>
        </p:spPr>
        <p:txBody>
          <a:bodyPr anchorCtr="0" anchor="ctr" bIns="91425" lIns="91425" rIns="91425" wrap="square" tIns="91425"/>
          <a:lstStyle>
            <a:lvl1pPr indent="0" lvl="0" marL="0" marR="0" rtl="0" algn="r">
              <a:spcBef>
                <a:spcPts val="0"/>
              </a:spcBef>
              <a:buNone/>
              <a:defRPr b="1" i="0" sz="900">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83" name="Shape 83"/>
          <p:cNvSpPr txBox="1"/>
          <p:nvPr>
            <p:ph idx="11" type="ftr"/>
          </p:nvPr>
        </p:nvSpPr>
        <p:spPr>
          <a:xfrm>
            <a:off x="1141412" y="5883275"/>
            <a:ext cx="7543800" cy="365125"/>
          </a:xfrm>
          <a:prstGeom prst="rect">
            <a:avLst/>
          </a:prstGeom>
          <a:noFill/>
          <a:ln>
            <a:noFill/>
          </a:ln>
        </p:spPr>
        <p:txBody>
          <a:bodyPr anchorCtr="0" anchor="ctr" bIns="91425" lIns="91425" rIns="91425" wrap="square" tIns="91425"/>
          <a:lstStyle>
            <a:lvl1pPr indent="0" lvl="0" marL="0" marR="0" rtl="0" algn="l">
              <a:spcBef>
                <a:spcPts val="0"/>
              </a:spcBef>
              <a:buNone/>
              <a:defRPr b="1" i="0" sz="900">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84" name="Shape 84"/>
          <p:cNvSpPr txBox="1"/>
          <p:nvPr>
            <p:ph idx="12" type="sldNum"/>
          </p:nvPr>
        </p:nvSpPr>
        <p:spPr>
          <a:xfrm>
            <a:off x="10514012" y="5883275"/>
            <a:ext cx="551167"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1" i="0" lang="en-US" sz="900">
                <a:solidFill>
                  <a:srgbClr val="BFBFBF"/>
                </a:solidFill>
                <a:latin typeface="Constantia"/>
                <a:ea typeface="Constantia"/>
                <a:cs typeface="Constantia"/>
                <a:sym typeface="Constantia"/>
              </a:rPr>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Quote with Caption">
    <p:spTree>
      <p:nvGrpSpPr>
        <p:cNvPr id="85" name="Shape 85"/>
        <p:cNvGrpSpPr/>
        <p:nvPr/>
      </p:nvGrpSpPr>
      <p:grpSpPr>
        <a:xfrm>
          <a:off x="0" y="0"/>
          <a:ext cx="0" cy="0"/>
          <a:chOff x="0" y="0"/>
          <a:chExt cx="0" cy="0"/>
        </a:xfrm>
      </p:grpSpPr>
      <p:sp>
        <p:nvSpPr>
          <p:cNvPr id="86" name="Shape 86"/>
          <p:cNvSpPr txBox="1"/>
          <p:nvPr/>
        </p:nvSpPr>
        <p:spPr>
          <a:xfrm>
            <a:off x="836612" y="786824"/>
            <a:ext cx="609600" cy="584776"/>
          </a:xfrm>
          <a:prstGeom prst="rect">
            <a:avLst/>
          </a:prstGeom>
          <a:noFill/>
          <a:ln>
            <a:noFill/>
          </a:ln>
        </p:spPr>
        <p:txBody>
          <a:bodyPr anchorCtr="0" anchor="ctr" bIns="45700" lIns="91425" rIns="91425" wrap="square" tIns="45700">
            <a:noAutofit/>
          </a:bodyPr>
          <a:lstStyle/>
          <a:p>
            <a:pPr indent="-508000" lvl="0" marL="0" marR="0" rtl="0" algn="l">
              <a:spcBef>
                <a:spcPts val="0"/>
              </a:spcBef>
              <a:buClr>
                <a:schemeClr val="accent1"/>
              </a:buClr>
              <a:buSzPct val="100000"/>
              <a:buFont typeface="Constantia"/>
              <a:buNone/>
            </a:pPr>
            <a:r>
              <a:rPr b="0" lang="en-US" sz="8000" cap="none">
                <a:solidFill>
                  <a:schemeClr val="accent1"/>
                </a:solidFill>
                <a:latin typeface="Constantia"/>
                <a:ea typeface="Constantia"/>
                <a:cs typeface="Constantia"/>
                <a:sym typeface="Constantia"/>
              </a:rPr>
              <a:t>“</a:t>
            </a:r>
          </a:p>
        </p:txBody>
      </p:sp>
      <p:sp>
        <p:nvSpPr>
          <p:cNvPr id="87" name="Shape 87"/>
          <p:cNvSpPr txBox="1"/>
          <p:nvPr/>
        </p:nvSpPr>
        <p:spPr>
          <a:xfrm>
            <a:off x="10437812" y="2743200"/>
            <a:ext cx="609600" cy="584776"/>
          </a:xfrm>
          <a:prstGeom prst="rect">
            <a:avLst/>
          </a:prstGeom>
          <a:noFill/>
          <a:ln>
            <a:noFill/>
          </a:ln>
        </p:spPr>
        <p:txBody>
          <a:bodyPr anchorCtr="0" anchor="ctr" bIns="45700" lIns="91425" rIns="91425" wrap="square" tIns="45700">
            <a:noAutofit/>
          </a:bodyPr>
          <a:lstStyle/>
          <a:p>
            <a:pPr indent="-508000" lvl="0" marL="0" marR="0" rtl="0" algn="r">
              <a:spcBef>
                <a:spcPts val="0"/>
              </a:spcBef>
              <a:buClr>
                <a:schemeClr val="accent1"/>
              </a:buClr>
              <a:buSzPct val="100000"/>
              <a:buFont typeface="Constantia"/>
              <a:buNone/>
            </a:pPr>
            <a:r>
              <a:rPr b="0" lang="en-US" sz="8000" cap="none">
                <a:solidFill>
                  <a:schemeClr val="accent1"/>
                </a:solidFill>
                <a:latin typeface="Constantia"/>
                <a:ea typeface="Constantia"/>
                <a:cs typeface="Constantia"/>
                <a:sym typeface="Constantia"/>
              </a:rPr>
              <a:t>”</a:t>
            </a:r>
          </a:p>
        </p:txBody>
      </p:sp>
      <p:sp>
        <p:nvSpPr>
          <p:cNvPr id="88" name="Shape 88"/>
          <p:cNvSpPr txBox="1"/>
          <p:nvPr>
            <p:ph type="title"/>
          </p:nvPr>
        </p:nvSpPr>
        <p:spPr>
          <a:xfrm>
            <a:off x="1446213" y="609601"/>
            <a:ext cx="9296398" cy="2743199"/>
          </a:xfrm>
          <a:prstGeom prst="rect">
            <a:avLst/>
          </a:prstGeom>
          <a:noFill/>
          <a:ln>
            <a:noFill/>
          </a:ln>
        </p:spPr>
        <p:txBody>
          <a:bodyPr anchorCtr="0" anchor="ctr" bIns="91425" lIns="91425" rIns="91425" wrap="square" tIns="91425"/>
          <a:lstStyle>
            <a:lvl1pPr indent="0" lvl="0" marL="0" marR="0" rtl="0" algn="l">
              <a:spcBef>
                <a:spcPts val="0"/>
              </a:spcBef>
              <a:buClr>
                <a:schemeClr val="lt1"/>
              </a:buClr>
              <a:buSzPct val="100000"/>
              <a:buFont typeface="Calibri"/>
              <a:buNone/>
              <a:defRPr b="0" i="0" sz="3200" u="none" cap="none" strike="noStrike">
                <a:solidFill>
                  <a:schemeClr val="lt1"/>
                </a:solidFill>
                <a:latin typeface="Calibri"/>
                <a:ea typeface="Calibri"/>
                <a:cs typeface="Calibri"/>
                <a:sym typeface="Calibri"/>
              </a:defRPr>
            </a:lvl1pPr>
            <a:lvl2pPr indent="0" lvl="1" marL="0" marR="0" rtl="0" algn="l">
              <a:spcBef>
                <a:spcPts val="0"/>
              </a:spcBef>
              <a:buNone/>
              <a:defRPr b="0" i="0" sz="1800" u="none" cap="none" strike="noStrike">
                <a:solidFill>
                  <a:schemeClr val="lt2"/>
                </a:solidFill>
              </a:defRPr>
            </a:lvl2pPr>
            <a:lvl3pPr indent="0" lvl="2" marL="0" marR="0" rtl="0" algn="l">
              <a:spcBef>
                <a:spcPts val="0"/>
              </a:spcBef>
              <a:buNone/>
              <a:defRPr b="0" i="0" sz="1800" u="none" cap="none" strike="noStrike">
                <a:solidFill>
                  <a:schemeClr val="lt2"/>
                </a:solidFill>
              </a:defRPr>
            </a:lvl3pPr>
            <a:lvl4pPr indent="0" lvl="3" marL="0" marR="0" rtl="0" algn="l">
              <a:spcBef>
                <a:spcPts val="0"/>
              </a:spcBef>
              <a:buNone/>
              <a:defRPr b="0" i="0" sz="1800" u="none" cap="none" strike="noStrike">
                <a:solidFill>
                  <a:schemeClr val="lt2"/>
                </a:solidFill>
              </a:defRPr>
            </a:lvl4pPr>
            <a:lvl5pPr indent="0" lvl="4" marL="0" marR="0" rtl="0" algn="l">
              <a:spcBef>
                <a:spcPts val="0"/>
              </a:spcBef>
              <a:buNone/>
              <a:defRPr b="0" i="0" sz="1800" u="none" cap="none" strike="noStrike">
                <a:solidFill>
                  <a:schemeClr val="lt2"/>
                </a:solidFill>
              </a:defRPr>
            </a:lvl5pPr>
            <a:lvl6pPr indent="0" lvl="5" marL="0" marR="0" rtl="0" algn="l">
              <a:spcBef>
                <a:spcPts val="0"/>
              </a:spcBef>
              <a:buNone/>
              <a:defRPr b="0" i="0" sz="1800" u="none" cap="none" strike="noStrike">
                <a:solidFill>
                  <a:schemeClr val="lt2"/>
                </a:solidFill>
              </a:defRPr>
            </a:lvl6pPr>
            <a:lvl7pPr indent="0" lvl="6" marL="0" marR="0" rtl="0" algn="l">
              <a:spcBef>
                <a:spcPts val="0"/>
              </a:spcBef>
              <a:buNone/>
              <a:defRPr b="0" i="0" sz="1800" u="none" cap="none" strike="noStrike">
                <a:solidFill>
                  <a:schemeClr val="lt2"/>
                </a:solidFill>
              </a:defRPr>
            </a:lvl7pPr>
            <a:lvl8pPr indent="0" lvl="7" marL="0" marR="0" rtl="0" algn="l">
              <a:spcBef>
                <a:spcPts val="0"/>
              </a:spcBef>
              <a:buNone/>
              <a:defRPr b="0" i="0" sz="1800" u="none" cap="none" strike="noStrike">
                <a:solidFill>
                  <a:schemeClr val="lt2"/>
                </a:solidFill>
              </a:defRPr>
            </a:lvl8pPr>
            <a:lvl9pPr indent="0" lvl="8" marL="0" marR="0" rtl="0" algn="l">
              <a:spcBef>
                <a:spcPts val="0"/>
              </a:spcBef>
              <a:buNone/>
              <a:defRPr b="0" i="0" sz="1800" u="none" cap="none" strike="noStrike">
                <a:solidFill>
                  <a:schemeClr val="lt2"/>
                </a:solidFill>
              </a:defRPr>
            </a:lvl9pPr>
          </a:lstStyle>
          <a:p/>
        </p:txBody>
      </p:sp>
      <p:sp>
        <p:nvSpPr>
          <p:cNvPr id="89" name="Shape 89"/>
          <p:cNvSpPr txBox="1"/>
          <p:nvPr>
            <p:ph idx="1" type="body"/>
          </p:nvPr>
        </p:nvSpPr>
        <p:spPr>
          <a:xfrm>
            <a:off x="1674812" y="3352800"/>
            <a:ext cx="8839202" cy="381000"/>
          </a:xfrm>
          <a:prstGeom prst="rect">
            <a:avLst/>
          </a:prstGeom>
          <a:noFill/>
          <a:ln>
            <a:noFill/>
          </a:ln>
        </p:spPr>
        <p:txBody>
          <a:bodyPr anchorCtr="0" anchor="ctr" bIns="91425" lIns="91425" rIns="91425" wrap="square" tIns="91425"/>
          <a:lstStyle>
            <a:lvl1pPr indent="0" lvl="0" marL="0" marR="0" rtl="0" algn="l">
              <a:spcBef>
                <a:spcPts val="400"/>
              </a:spcBef>
              <a:spcAft>
                <a:spcPts val="600"/>
              </a:spcAft>
              <a:buClr>
                <a:schemeClr val="lt1"/>
              </a:buClr>
              <a:buSzPct val="100000"/>
              <a:buFont typeface="Arial"/>
              <a:buNone/>
              <a:defRPr b="0" i="0" sz="2000" u="none" cap="small" strike="noStrike">
                <a:solidFill>
                  <a:schemeClr val="lt1"/>
                </a:solidFill>
                <a:latin typeface="Constantia"/>
                <a:ea typeface="Constantia"/>
                <a:cs typeface="Constantia"/>
                <a:sym typeface="Constantia"/>
              </a:defRPr>
            </a:lvl1pPr>
            <a:lvl2pPr indent="0" lvl="1" marL="457200" marR="0" rtl="0" algn="l">
              <a:spcBef>
                <a:spcPts val="360"/>
              </a:spcBef>
              <a:spcAft>
                <a:spcPts val="600"/>
              </a:spcAft>
              <a:buClr>
                <a:schemeClr val="lt1"/>
              </a:buClr>
              <a:buSzPct val="100000"/>
              <a:buFont typeface="Arial"/>
              <a:buNone/>
              <a:defRPr b="0" i="0" sz="1800" u="none" cap="small" strike="noStrike">
                <a:solidFill>
                  <a:schemeClr val="lt1"/>
                </a:solidFill>
                <a:latin typeface="Constantia"/>
                <a:ea typeface="Constantia"/>
                <a:cs typeface="Constantia"/>
                <a:sym typeface="Constantia"/>
              </a:defRPr>
            </a:lvl2pPr>
            <a:lvl3pPr indent="0" lvl="2" marL="914400" marR="0" rtl="0" algn="l">
              <a:spcBef>
                <a:spcPts val="320"/>
              </a:spcBef>
              <a:spcAft>
                <a:spcPts val="600"/>
              </a:spcAft>
              <a:buClr>
                <a:schemeClr val="lt1"/>
              </a:buClr>
              <a:buSzPct val="100000"/>
              <a:buFont typeface="Arial"/>
              <a:buNone/>
              <a:defRPr b="0" i="0" sz="1600" u="none" cap="small" strike="noStrike">
                <a:solidFill>
                  <a:schemeClr val="lt1"/>
                </a:solidFill>
                <a:latin typeface="Constantia"/>
                <a:ea typeface="Constantia"/>
                <a:cs typeface="Constantia"/>
                <a:sym typeface="Constantia"/>
              </a:defRPr>
            </a:lvl3pPr>
            <a:lvl4pPr indent="0" lvl="3" marL="1371600" marR="0" rtl="0" algn="l">
              <a:spcBef>
                <a:spcPts val="280"/>
              </a:spcBef>
              <a:spcAft>
                <a:spcPts val="600"/>
              </a:spcAft>
              <a:buClr>
                <a:schemeClr val="lt1"/>
              </a:buClr>
              <a:buSzPct val="100000"/>
              <a:buFont typeface="Arial"/>
              <a:buNone/>
              <a:defRPr b="0" i="0" sz="1400" u="none" cap="small" strike="noStrike">
                <a:solidFill>
                  <a:schemeClr val="lt1"/>
                </a:solidFill>
                <a:latin typeface="Constantia"/>
                <a:ea typeface="Constantia"/>
                <a:cs typeface="Constantia"/>
                <a:sym typeface="Constantia"/>
              </a:defRPr>
            </a:lvl4pPr>
            <a:lvl5pPr indent="0" lvl="4" marL="1828800" marR="0" rtl="0" algn="l">
              <a:spcBef>
                <a:spcPts val="280"/>
              </a:spcBef>
              <a:spcAft>
                <a:spcPts val="600"/>
              </a:spcAft>
              <a:buClr>
                <a:schemeClr val="lt1"/>
              </a:buClr>
              <a:buSzPct val="100000"/>
              <a:buFont typeface="Arial"/>
              <a:buNone/>
              <a:defRPr b="0" i="0" sz="1400" u="none" cap="small" strike="noStrike">
                <a:solidFill>
                  <a:schemeClr val="lt1"/>
                </a:solidFill>
                <a:latin typeface="Constantia"/>
                <a:ea typeface="Constantia"/>
                <a:cs typeface="Constantia"/>
                <a:sym typeface="Constantia"/>
              </a:defRPr>
            </a:lvl5pPr>
            <a:lvl6pPr indent="-152400" lvl="5" marL="25146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6pPr>
            <a:lvl7pPr indent="-152400" lvl="6" marL="29718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7pPr>
            <a:lvl8pPr indent="-152400" lvl="7" marL="34290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8pPr>
            <a:lvl9pPr indent="-152400" lvl="8" marL="38862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9pPr>
          </a:lstStyle>
          <a:p/>
        </p:txBody>
      </p:sp>
      <p:sp>
        <p:nvSpPr>
          <p:cNvPr id="90" name="Shape 90"/>
          <p:cNvSpPr txBox="1"/>
          <p:nvPr>
            <p:ph idx="2" type="body"/>
          </p:nvPr>
        </p:nvSpPr>
        <p:spPr>
          <a:xfrm>
            <a:off x="1141411" y="4343400"/>
            <a:ext cx="9906000" cy="1447800"/>
          </a:xfrm>
          <a:prstGeom prst="rect">
            <a:avLst/>
          </a:prstGeom>
          <a:noFill/>
          <a:ln>
            <a:noFill/>
          </a:ln>
        </p:spPr>
        <p:txBody>
          <a:bodyPr anchorCtr="0" anchor="ctr" bIns="91425" lIns="91425" rIns="91425" wrap="square" tIns="91425"/>
          <a:lstStyle>
            <a:lvl1pPr indent="-285750" lvl="0" marL="285750" marR="0" rtl="0" algn="l">
              <a:spcBef>
                <a:spcPts val="400"/>
              </a:spcBef>
              <a:spcAft>
                <a:spcPts val="600"/>
              </a:spcAft>
              <a:buClr>
                <a:schemeClr val="lt1"/>
              </a:buClr>
              <a:buSzPct val="100000"/>
              <a:buFont typeface="Arial"/>
              <a:buNone/>
              <a:defRPr b="0" i="0" sz="2000" u="none" cap="small" strike="noStrike">
                <a:solidFill>
                  <a:schemeClr val="lt1"/>
                </a:solidFill>
                <a:latin typeface="Constantia"/>
                <a:ea typeface="Constantia"/>
                <a:cs typeface="Constantia"/>
                <a:sym typeface="Constantia"/>
              </a:defRPr>
            </a:lvl1pPr>
            <a:lvl2pPr indent="-171450" lvl="1" marL="742950" marR="0" rtl="0" algn="l">
              <a:spcBef>
                <a:spcPts val="360"/>
              </a:spcBef>
              <a:spcAft>
                <a:spcPts val="600"/>
              </a:spcAft>
              <a:buClr>
                <a:schemeClr val="lt1"/>
              </a:buClr>
              <a:buSzPct val="100000"/>
              <a:buFont typeface="Arial"/>
              <a:buChar char="•"/>
              <a:defRPr b="0" i="0" sz="1800" u="none" cap="small" strike="noStrike">
                <a:solidFill>
                  <a:schemeClr val="lt1"/>
                </a:solidFill>
                <a:latin typeface="Constantia"/>
                <a:ea typeface="Constantia"/>
                <a:cs typeface="Constantia"/>
                <a:sym typeface="Constantia"/>
              </a:defRPr>
            </a:lvl2pPr>
            <a:lvl3pPr indent="-184150" lvl="2" marL="1200150" marR="0" rtl="0" algn="l">
              <a:spcBef>
                <a:spcPts val="320"/>
              </a:spcBef>
              <a:spcAft>
                <a:spcPts val="600"/>
              </a:spcAft>
              <a:buClr>
                <a:schemeClr val="lt1"/>
              </a:buClr>
              <a:buSzPct val="100000"/>
              <a:buFont typeface="Arial"/>
              <a:buChar char="•"/>
              <a:defRPr b="0" i="0" sz="1600" u="none" cap="small" strike="noStrike">
                <a:solidFill>
                  <a:schemeClr val="lt1"/>
                </a:solidFill>
                <a:latin typeface="Constantia"/>
                <a:ea typeface="Constantia"/>
                <a:cs typeface="Constantia"/>
                <a:sym typeface="Constantia"/>
              </a:defRPr>
            </a:lvl3pPr>
            <a:lvl4pPr indent="-82550" lvl="3" marL="1543050" marR="0" rtl="0" algn="l">
              <a:spcBef>
                <a:spcPts val="280"/>
              </a:spcBef>
              <a:spcAft>
                <a:spcPts val="600"/>
              </a:spcAft>
              <a:buClr>
                <a:schemeClr val="lt1"/>
              </a:buClr>
              <a:buSzPct val="100000"/>
              <a:buFont typeface="Arial"/>
              <a:buChar char="•"/>
              <a:defRPr b="0" i="0" sz="1400" u="none" cap="small" strike="noStrike">
                <a:solidFill>
                  <a:schemeClr val="lt1"/>
                </a:solidFill>
                <a:latin typeface="Constantia"/>
                <a:ea typeface="Constantia"/>
                <a:cs typeface="Constantia"/>
                <a:sym typeface="Constantia"/>
              </a:defRPr>
            </a:lvl4pPr>
            <a:lvl5pPr indent="-82550" lvl="4" marL="2000250" marR="0" rtl="0" algn="l">
              <a:spcBef>
                <a:spcPts val="280"/>
              </a:spcBef>
              <a:spcAft>
                <a:spcPts val="600"/>
              </a:spcAft>
              <a:buClr>
                <a:schemeClr val="lt1"/>
              </a:buClr>
              <a:buSzPct val="100000"/>
              <a:buFont typeface="Arial"/>
              <a:buChar char="•"/>
              <a:defRPr b="0" i="0" sz="1400" u="none" cap="small" strike="noStrike">
                <a:solidFill>
                  <a:schemeClr val="lt1"/>
                </a:solidFill>
                <a:latin typeface="Constantia"/>
                <a:ea typeface="Constantia"/>
                <a:cs typeface="Constantia"/>
                <a:sym typeface="Constantia"/>
              </a:defRPr>
            </a:lvl5pPr>
            <a:lvl6pPr indent="-152400" lvl="5" marL="25146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6pPr>
            <a:lvl7pPr indent="-152400" lvl="6" marL="29718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7pPr>
            <a:lvl8pPr indent="-152400" lvl="7" marL="34290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8pPr>
            <a:lvl9pPr indent="-152400" lvl="8" marL="38862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9pPr>
          </a:lstStyle>
          <a:p/>
        </p:txBody>
      </p:sp>
      <p:sp>
        <p:nvSpPr>
          <p:cNvPr id="91" name="Shape 91"/>
          <p:cNvSpPr txBox="1"/>
          <p:nvPr>
            <p:ph idx="10" type="dt"/>
          </p:nvPr>
        </p:nvSpPr>
        <p:spPr>
          <a:xfrm>
            <a:off x="8837612" y="5883275"/>
            <a:ext cx="1600200" cy="365125"/>
          </a:xfrm>
          <a:prstGeom prst="rect">
            <a:avLst/>
          </a:prstGeom>
          <a:noFill/>
          <a:ln>
            <a:noFill/>
          </a:ln>
        </p:spPr>
        <p:txBody>
          <a:bodyPr anchorCtr="0" anchor="ctr" bIns="91425" lIns="91425" rIns="91425" wrap="square" tIns="91425"/>
          <a:lstStyle>
            <a:lvl1pPr indent="0" lvl="0" marL="0" marR="0" rtl="0" algn="r">
              <a:spcBef>
                <a:spcPts val="0"/>
              </a:spcBef>
              <a:buNone/>
              <a:defRPr b="1" i="0" sz="900">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92" name="Shape 92"/>
          <p:cNvSpPr txBox="1"/>
          <p:nvPr>
            <p:ph idx="11" type="ftr"/>
          </p:nvPr>
        </p:nvSpPr>
        <p:spPr>
          <a:xfrm>
            <a:off x="1141412" y="5883275"/>
            <a:ext cx="7543800" cy="365125"/>
          </a:xfrm>
          <a:prstGeom prst="rect">
            <a:avLst/>
          </a:prstGeom>
          <a:noFill/>
          <a:ln>
            <a:noFill/>
          </a:ln>
        </p:spPr>
        <p:txBody>
          <a:bodyPr anchorCtr="0" anchor="ctr" bIns="91425" lIns="91425" rIns="91425" wrap="square" tIns="91425"/>
          <a:lstStyle>
            <a:lvl1pPr indent="0" lvl="0" marL="0" marR="0" rtl="0" algn="l">
              <a:spcBef>
                <a:spcPts val="0"/>
              </a:spcBef>
              <a:buNone/>
              <a:defRPr b="1" i="0" sz="900">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93" name="Shape 93"/>
          <p:cNvSpPr txBox="1"/>
          <p:nvPr>
            <p:ph idx="12" type="sldNum"/>
          </p:nvPr>
        </p:nvSpPr>
        <p:spPr>
          <a:xfrm>
            <a:off x="10514012" y="5883275"/>
            <a:ext cx="551167"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1" i="0" lang="en-US" sz="900">
                <a:solidFill>
                  <a:srgbClr val="BFBFBF"/>
                </a:solidFill>
                <a:latin typeface="Constantia"/>
                <a:ea typeface="Constantia"/>
                <a:cs typeface="Constantia"/>
                <a:sym typeface="Constantia"/>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Name Card">
    <p:spTree>
      <p:nvGrpSpPr>
        <p:cNvPr id="94" name="Shape 94"/>
        <p:cNvGrpSpPr/>
        <p:nvPr/>
      </p:nvGrpSpPr>
      <p:grpSpPr>
        <a:xfrm>
          <a:off x="0" y="0"/>
          <a:ext cx="0" cy="0"/>
          <a:chOff x="0" y="0"/>
          <a:chExt cx="0" cy="0"/>
        </a:xfrm>
      </p:grpSpPr>
      <p:sp>
        <p:nvSpPr>
          <p:cNvPr id="95" name="Shape 95"/>
          <p:cNvSpPr txBox="1"/>
          <p:nvPr>
            <p:ph type="title"/>
          </p:nvPr>
        </p:nvSpPr>
        <p:spPr>
          <a:xfrm>
            <a:off x="1141412" y="3308581"/>
            <a:ext cx="9906000" cy="1468800"/>
          </a:xfrm>
          <a:prstGeom prst="rect">
            <a:avLst/>
          </a:prstGeom>
          <a:noFill/>
          <a:ln>
            <a:noFill/>
          </a:ln>
        </p:spPr>
        <p:txBody>
          <a:bodyPr anchorCtr="0" anchor="b" bIns="91425" lIns="91425" rIns="91425" wrap="square" tIns="91425"/>
          <a:lstStyle>
            <a:lvl1pPr indent="0" lvl="0" marL="0" marR="0" rtl="0" algn="l">
              <a:spcBef>
                <a:spcPts val="0"/>
              </a:spcBef>
              <a:buClr>
                <a:schemeClr val="lt1"/>
              </a:buClr>
              <a:buSzPct val="100000"/>
              <a:buFont typeface="Calibri"/>
              <a:buNone/>
              <a:defRPr b="0" i="0" sz="3200" u="none" cap="none" strike="noStrike">
                <a:solidFill>
                  <a:schemeClr val="lt1"/>
                </a:solidFill>
                <a:latin typeface="Calibri"/>
                <a:ea typeface="Calibri"/>
                <a:cs typeface="Calibri"/>
                <a:sym typeface="Calibri"/>
              </a:defRPr>
            </a:lvl1pPr>
            <a:lvl2pPr indent="0" lvl="1" marL="0" marR="0" rtl="0" algn="l">
              <a:spcBef>
                <a:spcPts val="0"/>
              </a:spcBef>
              <a:buNone/>
              <a:defRPr b="0" i="0" sz="1800" u="none" cap="none" strike="noStrike">
                <a:solidFill>
                  <a:schemeClr val="lt2"/>
                </a:solidFill>
              </a:defRPr>
            </a:lvl2pPr>
            <a:lvl3pPr indent="0" lvl="2" marL="0" marR="0" rtl="0" algn="l">
              <a:spcBef>
                <a:spcPts val="0"/>
              </a:spcBef>
              <a:buNone/>
              <a:defRPr b="0" i="0" sz="1800" u="none" cap="none" strike="noStrike">
                <a:solidFill>
                  <a:schemeClr val="lt2"/>
                </a:solidFill>
              </a:defRPr>
            </a:lvl3pPr>
            <a:lvl4pPr indent="0" lvl="3" marL="0" marR="0" rtl="0" algn="l">
              <a:spcBef>
                <a:spcPts val="0"/>
              </a:spcBef>
              <a:buNone/>
              <a:defRPr b="0" i="0" sz="1800" u="none" cap="none" strike="noStrike">
                <a:solidFill>
                  <a:schemeClr val="lt2"/>
                </a:solidFill>
              </a:defRPr>
            </a:lvl4pPr>
            <a:lvl5pPr indent="0" lvl="4" marL="0" marR="0" rtl="0" algn="l">
              <a:spcBef>
                <a:spcPts val="0"/>
              </a:spcBef>
              <a:buNone/>
              <a:defRPr b="0" i="0" sz="1800" u="none" cap="none" strike="noStrike">
                <a:solidFill>
                  <a:schemeClr val="lt2"/>
                </a:solidFill>
              </a:defRPr>
            </a:lvl5pPr>
            <a:lvl6pPr indent="0" lvl="5" marL="0" marR="0" rtl="0" algn="l">
              <a:spcBef>
                <a:spcPts val="0"/>
              </a:spcBef>
              <a:buNone/>
              <a:defRPr b="0" i="0" sz="1800" u="none" cap="none" strike="noStrike">
                <a:solidFill>
                  <a:schemeClr val="lt2"/>
                </a:solidFill>
              </a:defRPr>
            </a:lvl6pPr>
            <a:lvl7pPr indent="0" lvl="6" marL="0" marR="0" rtl="0" algn="l">
              <a:spcBef>
                <a:spcPts val="0"/>
              </a:spcBef>
              <a:buNone/>
              <a:defRPr b="0" i="0" sz="1800" u="none" cap="none" strike="noStrike">
                <a:solidFill>
                  <a:schemeClr val="lt2"/>
                </a:solidFill>
              </a:defRPr>
            </a:lvl7pPr>
            <a:lvl8pPr indent="0" lvl="7" marL="0" marR="0" rtl="0" algn="l">
              <a:spcBef>
                <a:spcPts val="0"/>
              </a:spcBef>
              <a:buNone/>
              <a:defRPr b="0" i="0" sz="1800" u="none" cap="none" strike="noStrike">
                <a:solidFill>
                  <a:schemeClr val="lt2"/>
                </a:solidFill>
              </a:defRPr>
            </a:lvl8pPr>
            <a:lvl9pPr indent="0" lvl="8" marL="0" marR="0" rtl="0" algn="l">
              <a:spcBef>
                <a:spcPts val="0"/>
              </a:spcBef>
              <a:buNone/>
              <a:defRPr b="0" i="0" sz="1800" u="none" cap="none" strike="noStrike">
                <a:solidFill>
                  <a:schemeClr val="lt2"/>
                </a:solidFill>
              </a:defRPr>
            </a:lvl9pPr>
          </a:lstStyle>
          <a:p/>
        </p:txBody>
      </p:sp>
      <p:sp>
        <p:nvSpPr>
          <p:cNvPr id="96" name="Shape 96"/>
          <p:cNvSpPr txBox="1"/>
          <p:nvPr>
            <p:ph idx="1" type="body"/>
          </p:nvPr>
        </p:nvSpPr>
        <p:spPr>
          <a:xfrm>
            <a:off x="1141410" y="4777381"/>
            <a:ext cx="9906001" cy="860400"/>
          </a:xfrm>
          <a:prstGeom prst="rect">
            <a:avLst/>
          </a:prstGeom>
          <a:noFill/>
          <a:ln>
            <a:noFill/>
          </a:ln>
        </p:spPr>
        <p:txBody>
          <a:bodyPr anchorCtr="0" anchor="t" bIns="91425" lIns="91425" rIns="91425" wrap="square" tIns="91425"/>
          <a:lstStyle>
            <a:lvl1pPr indent="-158750" lvl="0" marL="285750" marR="0" rtl="0" algn="l">
              <a:spcBef>
                <a:spcPts val="400"/>
              </a:spcBef>
              <a:spcAft>
                <a:spcPts val="600"/>
              </a:spcAft>
              <a:buClr>
                <a:schemeClr val="lt1"/>
              </a:buClr>
              <a:buSzPct val="100000"/>
              <a:buFont typeface="Arial"/>
              <a:buChar char="•"/>
              <a:defRPr b="0" i="0" sz="2000" u="none" cap="small" strike="noStrike">
                <a:solidFill>
                  <a:schemeClr val="lt1"/>
                </a:solidFill>
                <a:latin typeface="Constantia"/>
                <a:ea typeface="Constantia"/>
                <a:cs typeface="Constantia"/>
                <a:sym typeface="Constantia"/>
              </a:defRPr>
            </a:lvl1pPr>
            <a:lvl2pPr indent="-171450" lvl="1" marL="742950" marR="0" rtl="0" algn="l">
              <a:spcBef>
                <a:spcPts val="360"/>
              </a:spcBef>
              <a:spcAft>
                <a:spcPts val="600"/>
              </a:spcAft>
              <a:buClr>
                <a:schemeClr val="lt1"/>
              </a:buClr>
              <a:buSzPct val="100000"/>
              <a:buFont typeface="Arial"/>
              <a:buChar char="•"/>
              <a:defRPr b="0" i="0" sz="1800" u="none" cap="small" strike="noStrike">
                <a:solidFill>
                  <a:schemeClr val="lt1"/>
                </a:solidFill>
                <a:latin typeface="Constantia"/>
                <a:ea typeface="Constantia"/>
                <a:cs typeface="Constantia"/>
                <a:sym typeface="Constantia"/>
              </a:defRPr>
            </a:lvl2pPr>
            <a:lvl3pPr indent="-184150" lvl="2" marL="1200150" marR="0" rtl="0" algn="l">
              <a:spcBef>
                <a:spcPts val="320"/>
              </a:spcBef>
              <a:spcAft>
                <a:spcPts val="600"/>
              </a:spcAft>
              <a:buClr>
                <a:schemeClr val="lt1"/>
              </a:buClr>
              <a:buSzPct val="100000"/>
              <a:buFont typeface="Arial"/>
              <a:buChar char="•"/>
              <a:defRPr b="0" i="0" sz="1600" u="none" cap="small" strike="noStrike">
                <a:solidFill>
                  <a:schemeClr val="lt1"/>
                </a:solidFill>
                <a:latin typeface="Constantia"/>
                <a:ea typeface="Constantia"/>
                <a:cs typeface="Constantia"/>
                <a:sym typeface="Constantia"/>
              </a:defRPr>
            </a:lvl3pPr>
            <a:lvl4pPr indent="-82550" lvl="3" marL="1543050" marR="0" rtl="0" algn="l">
              <a:spcBef>
                <a:spcPts val="280"/>
              </a:spcBef>
              <a:spcAft>
                <a:spcPts val="600"/>
              </a:spcAft>
              <a:buClr>
                <a:schemeClr val="lt1"/>
              </a:buClr>
              <a:buSzPct val="100000"/>
              <a:buFont typeface="Arial"/>
              <a:buChar char="•"/>
              <a:defRPr b="0" i="0" sz="1400" u="none" cap="small" strike="noStrike">
                <a:solidFill>
                  <a:schemeClr val="lt1"/>
                </a:solidFill>
                <a:latin typeface="Constantia"/>
                <a:ea typeface="Constantia"/>
                <a:cs typeface="Constantia"/>
                <a:sym typeface="Constantia"/>
              </a:defRPr>
            </a:lvl4pPr>
            <a:lvl5pPr indent="-82550" lvl="4" marL="2000250" marR="0" rtl="0" algn="l">
              <a:spcBef>
                <a:spcPts val="280"/>
              </a:spcBef>
              <a:spcAft>
                <a:spcPts val="600"/>
              </a:spcAft>
              <a:buClr>
                <a:schemeClr val="lt1"/>
              </a:buClr>
              <a:buSzPct val="100000"/>
              <a:buFont typeface="Arial"/>
              <a:buChar char="•"/>
              <a:defRPr b="0" i="0" sz="1400" u="none" cap="small" strike="noStrike">
                <a:solidFill>
                  <a:schemeClr val="lt1"/>
                </a:solidFill>
                <a:latin typeface="Constantia"/>
                <a:ea typeface="Constantia"/>
                <a:cs typeface="Constantia"/>
                <a:sym typeface="Constantia"/>
              </a:defRPr>
            </a:lvl5pPr>
            <a:lvl6pPr indent="-152400" lvl="5" marL="25146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6pPr>
            <a:lvl7pPr indent="-152400" lvl="6" marL="29718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7pPr>
            <a:lvl8pPr indent="-152400" lvl="7" marL="34290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8pPr>
            <a:lvl9pPr indent="-152400" lvl="8" marL="38862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9pPr>
          </a:lstStyle>
          <a:p/>
        </p:txBody>
      </p:sp>
      <p:sp>
        <p:nvSpPr>
          <p:cNvPr id="97" name="Shape 97"/>
          <p:cNvSpPr txBox="1"/>
          <p:nvPr>
            <p:ph idx="10" type="dt"/>
          </p:nvPr>
        </p:nvSpPr>
        <p:spPr>
          <a:xfrm>
            <a:off x="8837612" y="5883275"/>
            <a:ext cx="1600200" cy="365125"/>
          </a:xfrm>
          <a:prstGeom prst="rect">
            <a:avLst/>
          </a:prstGeom>
          <a:noFill/>
          <a:ln>
            <a:noFill/>
          </a:ln>
        </p:spPr>
        <p:txBody>
          <a:bodyPr anchorCtr="0" anchor="ctr" bIns="91425" lIns="91425" rIns="91425" wrap="square" tIns="91425"/>
          <a:lstStyle>
            <a:lvl1pPr indent="0" lvl="0" marL="0" marR="0" rtl="0" algn="r">
              <a:spcBef>
                <a:spcPts val="0"/>
              </a:spcBef>
              <a:buNone/>
              <a:defRPr b="1" i="0" sz="900">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98" name="Shape 98"/>
          <p:cNvSpPr txBox="1"/>
          <p:nvPr>
            <p:ph idx="11" type="ftr"/>
          </p:nvPr>
        </p:nvSpPr>
        <p:spPr>
          <a:xfrm>
            <a:off x="1141412" y="5883275"/>
            <a:ext cx="7543800" cy="365125"/>
          </a:xfrm>
          <a:prstGeom prst="rect">
            <a:avLst/>
          </a:prstGeom>
          <a:noFill/>
          <a:ln>
            <a:noFill/>
          </a:ln>
        </p:spPr>
        <p:txBody>
          <a:bodyPr anchorCtr="0" anchor="ctr" bIns="91425" lIns="91425" rIns="91425" wrap="square" tIns="91425"/>
          <a:lstStyle>
            <a:lvl1pPr indent="0" lvl="0" marL="0" marR="0" rtl="0" algn="l">
              <a:spcBef>
                <a:spcPts val="0"/>
              </a:spcBef>
              <a:buNone/>
              <a:defRPr b="1" i="0" sz="900">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99" name="Shape 99"/>
          <p:cNvSpPr txBox="1"/>
          <p:nvPr>
            <p:ph idx="12" type="sldNum"/>
          </p:nvPr>
        </p:nvSpPr>
        <p:spPr>
          <a:xfrm>
            <a:off x="10514012" y="5883275"/>
            <a:ext cx="551167"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1" i="0" lang="en-US" sz="900">
                <a:solidFill>
                  <a:srgbClr val="BFBFBF"/>
                </a:solidFill>
                <a:latin typeface="Constantia"/>
                <a:ea typeface="Constantia"/>
                <a:cs typeface="Constantia"/>
                <a:sym typeface="Constantia"/>
              </a:rPr>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Quote Name Card">
    <p:spTree>
      <p:nvGrpSpPr>
        <p:cNvPr id="100" name="Shape 100"/>
        <p:cNvGrpSpPr/>
        <p:nvPr/>
      </p:nvGrpSpPr>
      <p:grpSpPr>
        <a:xfrm>
          <a:off x="0" y="0"/>
          <a:ext cx="0" cy="0"/>
          <a:chOff x="0" y="0"/>
          <a:chExt cx="0" cy="0"/>
        </a:xfrm>
      </p:grpSpPr>
      <p:sp>
        <p:nvSpPr>
          <p:cNvPr id="101" name="Shape 101"/>
          <p:cNvSpPr txBox="1"/>
          <p:nvPr/>
        </p:nvSpPr>
        <p:spPr>
          <a:xfrm>
            <a:off x="836612" y="786824"/>
            <a:ext cx="609600" cy="584776"/>
          </a:xfrm>
          <a:prstGeom prst="rect">
            <a:avLst/>
          </a:prstGeom>
          <a:noFill/>
          <a:ln>
            <a:noFill/>
          </a:ln>
        </p:spPr>
        <p:txBody>
          <a:bodyPr anchorCtr="0" anchor="ctr" bIns="45700" lIns="91425" rIns="91425" wrap="square" tIns="45700">
            <a:noAutofit/>
          </a:bodyPr>
          <a:lstStyle/>
          <a:p>
            <a:pPr indent="-508000" lvl="0" marL="0" marR="0" rtl="0" algn="l">
              <a:spcBef>
                <a:spcPts val="0"/>
              </a:spcBef>
              <a:buClr>
                <a:schemeClr val="accent1"/>
              </a:buClr>
              <a:buSzPct val="100000"/>
              <a:buFont typeface="Constantia"/>
              <a:buNone/>
            </a:pPr>
            <a:r>
              <a:rPr b="0" lang="en-US" sz="8000" cap="none">
                <a:solidFill>
                  <a:schemeClr val="accent1"/>
                </a:solidFill>
                <a:latin typeface="Constantia"/>
                <a:ea typeface="Constantia"/>
                <a:cs typeface="Constantia"/>
                <a:sym typeface="Constantia"/>
              </a:rPr>
              <a:t>“</a:t>
            </a:r>
          </a:p>
        </p:txBody>
      </p:sp>
      <p:sp>
        <p:nvSpPr>
          <p:cNvPr id="102" name="Shape 102"/>
          <p:cNvSpPr txBox="1"/>
          <p:nvPr/>
        </p:nvSpPr>
        <p:spPr>
          <a:xfrm>
            <a:off x="10437812" y="2743200"/>
            <a:ext cx="609600" cy="584776"/>
          </a:xfrm>
          <a:prstGeom prst="rect">
            <a:avLst/>
          </a:prstGeom>
          <a:noFill/>
          <a:ln>
            <a:noFill/>
          </a:ln>
        </p:spPr>
        <p:txBody>
          <a:bodyPr anchorCtr="0" anchor="ctr" bIns="45700" lIns="91425" rIns="91425" wrap="square" tIns="45700">
            <a:noAutofit/>
          </a:bodyPr>
          <a:lstStyle/>
          <a:p>
            <a:pPr indent="-508000" lvl="0" marL="0" marR="0" rtl="0" algn="r">
              <a:spcBef>
                <a:spcPts val="0"/>
              </a:spcBef>
              <a:buClr>
                <a:schemeClr val="accent1"/>
              </a:buClr>
              <a:buSzPct val="100000"/>
              <a:buFont typeface="Constantia"/>
              <a:buNone/>
            </a:pPr>
            <a:r>
              <a:rPr b="0" lang="en-US" sz="8000" cap="none">
                <a:solidFill>
                  <a:schemeClr val="accent1"/>
                </a:solidFill>
                <a:latin typeface="Constantia"/>
                <a:ea typeface="Constantia"/>
                <a:cs typeface="Constantia"/>
                <a:sym typeface="Constantia"/>
              </a:rPr>
              <a:t>”</a:t>
            </a:r>
          </a:p>
        </p:txBody>
      </p:sp>
      <p:sp>
        <p:nvSpPr>
          <p:cNvPr id="103" name="Shape 103"/>
          <p:cNvSpPr txBox="1"/>
          <p:nvPr>
            <p:ph type="title"/>
          </p:nvPr>
        </p:nvSpPr>
        <p:spPr>
          <a:xfrm>
            <a:off x="1446213" y="609601"/>
            <a:ext cx="9296398" cy="2743199"/>
          </a:xfrm>
          <a:prstGeom prst="rect">
            <a:avLst/>
          </a:prstGeom>
          <a:noFill/>
          <a:ln>
            <a:noFill/>
          </a:ln>
        </p:spPr>
        <p:txBody>
          <a:bodyPr anchorCtr="0" anchor="ctr" bIns="91425" lIns="91425" rIns="91425" wrap="square" tIns="91425"/>
          <a:lstStyle>
            <a:lvl1pPr indent="0" lvl="0" marL="0" marR="0" rtl="0" algn="l">
              <a:spcBef>
                <a:spcPts val="0"/>
              </a:spcBef>
              <a:buClr>
                <a:schemeClr val="lt1"/>
              </a:buClr>
              <a:buSzPct val="100000"/>
              <a:buFont typeface="Calibri"/>
              <a:buNone/>
              <a:defRPr b="0" i="0" sz="3200" u="none" cap="none" strike="noStrike">
                <a:solidFill>
                  <a:schemeClr val="lt1"/>
                </a:solidFill>
                <a:latin typeface="Calibri"/>
                <a:ea typeface="Calibri"/>
                <a:cs typeface="Calibri"/>
                <a:sym typeface="Calibri"/>
              </a:defRPr>
            </a:lvl1pPr>
            <a:lvl2pPr indent="0" lvl="1" marL="0" marR="0" rtl="0" algn="l">
              <a:spcBef>
                <a:spcPts val="0"/>
              </a:spcBef>
              <a:buNone/>
              <a:defRPr b="0" i="0" sz="1800" u="none" cap="none" strike="noStrike">
                <a:solidFill>
                  <a:schemeClr val="lt2"/>
                </a:solidFill>
              </a:defRPr>
            </a:lvl2pPr>
            <a:lvl3pPr indent="0" lvl="2" marL="0" marR="0" rtl="0" algn="l">
              <a:spcBef>
                <a:spcPts val="0"/>
              </a:spcBef>
              <a:buNone/>
              <a:defRPr b="0" i="0" sz="1800" u="none" cap="none" strike="noStrike">
                <a:solidFill>
                  <a:schemeClr val="lt2"/>
                </a:solidFill>
              </a:defRPr>
            </a:lvl3pPr>
            <a:lvl4pPr indent="0" lvl="3" marL="0" marR="0" rtl="0" algn="l">
              <a:spcBef>
                <a:spcPts val="0"/>
              </a:spcBef>
              <a:buNone/>
              <a:defRPr b="0" i="0" sz="1800" u="none" cap="none" strike="noStrike">
                <a:solidFill>
                  <a:schemeClr val="lt2"/>
                </a:solidFill>
              </a:defRPr>
            </a:lvl4pPr>
            <a:lvl5pPr indent="0" lvl="4" marL="0" marR="0" rtl="0" algn="l">
              <a:spcBef>
                <a:spcPts val="0"/>
              </a:spcBef>
              <a:buNone/>
              <a:defRPr b="0" i="0" sz="1800" u="none" cap="none" strike="noStrike">
                <a:solidFill>
                  <a:schemeClr val="lt2"/>
                </a:solidFill>
              </a:defRPr>
            </a:lvl5pPr>
            <a:lvl6pPr indent="0" lvl="5" marL="0" marR="0" rtl="0" algn="l">
              <a:spcBef>
                <a:spcPts val="0"/>
              </a:spcBef>
              <a:buNone/>
              <a:defRPr b="0" i="0" sz="1800" u="none" cap="none" strike="noStrike">
                <a:solidFill>
                  <a:schemeClr val="lt2"/>
                </a:solidFill>
              </a:defRPr>
            </a:lvl6pPr>
            <a:lvl7pPr indent="0" lvl="6" marL="0" marR="0" rtl="0" algn="l">
              <a:spcBef>
                <a:spcPts val="0"/>
              </a:spcBef>
              <a:buNone/>
              <a:defRPr b="0" i="0" sz="1800" u="none" cap="none" strike="noStrike">
                <a:solidFill>
                  <a:schemeClr val="lt2"/>
                </a:solidFill>
              </a:defRPr>
            </a:lvl7pPr>
            <a:lvl8pPr indent="0" lvl="7" marL="0" marR="0" rtl="0" algn="l">
              <a:spcBef>
                <a:spcPts val="0"/>
              </a:spcBef>
              <a:buNone/>
              <a:defRPr b="0" i="0" sz="1800" u="none" cap="none" strike="noStrike">
                <a:solidFill>
                  <a:schemeClr val="lt2"/>
                </a:solidFill>
              </a:defRPr>
            </a:lvl8pPr>
            <a:lvl9pPr indent="0" lvl="8" marL="0" marR="0" rtl="0" algn="l">
              <a:spcBef>
                <a:spcPts val="0"/>
              </a:spcBef>
              <a:buNone/>
              <a:defRPr b="0" i="0" sz="1800" u="none" cap="none" strike="noStrike">
                <a:solidFill>
                  <a:schemeClr val="lt2"/>
                </a:solidFill>
              </a:defRPr>
            </a:lvl9pPr>
          </a:lstStyle>
          <a:p/>
        </p:txBody>
      </p:sp>
      <p:sp>
        <p:nvSpPr>
          <p:cNvPr id="104" name="Shape 104"/>
          <p:cNvSpPr txBox="1"/>
          <p:nvPr>
            <p:ph idx="1" type="body"/>
          </p:nvPr>
        </p:nvSpPr>
        <p:spPr>
          <a:xfrm>
            <a:off x="1141412" y="3886200"/>
            <a:ext cx="9906000" cy="889000"/>
          </a:xfrm>
          <a:prstGeom prst="rect">
            <a:avLst/>
          </a:prstGeom>
          <a:noFill/>
          <a:ln>
            <a:noFill/>
          </a:ln>
        </p:spPr>
        <p:txBody>
          <a:bodyPr anchorCtr="0" anchor="b" bIns="91425" lIns="91425" rIns="91425" wrap="square" tIns="91425"/>
          <a:lstStyle>
            <a:lvl1pPr indent="-285750" lvl="0" marL="285750" marR="0" rtl="0" algn="l">
              <a:spcBef>
                <a:spcPts val="480"/>
              </a:spcBef>
              <a:spcAft>
                <a:spcPts val="600"/>
              </a:spcAft>
              <a:buClr>
                <a:schemeClr val="lt1"/>
              </a:buClr>
              <a:buSzPct val="100000"/>
              <a:buFont typeface="Arial"/>
              <a:buNone/>
              <a:defRPr b="0" i="0" sz="2400" u="none" cap="none" strike="noStrike">
                <a:solidFill>
                  <a:schemeClr val="lt1"/>
                </a:solidFill>
                <a:latin typeface="Constantia"/>
                <a:ea typeface="Constantia"/>
                <a:cs typeface="Constantia"/>
                <a:sym typeface="Constantia"/>
              </a:defRPr>
            </a:lvl1pPr>
            <a:lvl2pPr indent="-171450" lvl="1" marL="742950" marR="0" rtl="0" algn="l">
              <a:spcBef>
                <a:spcPts val="360"/>
              </a:spcBef>
              <a:spcAft>
                <a:spcPts val="600"/>
              </a:spcAft>
              <a:buClr>
                <a:schemeClr val="lt1"/>
              </a:buClr>
              <a:buSzPct val="100000"/>
              <a:buFont typeface="Arial"/>
              <a:buChar char="•"/>
              <a:defRPr b="0" i="0" sz="1800" u="none" cap="small" strike="noStrike">
                <a:solidFill>
                  <a:schemeClr val="lt1"/>
                </a:solidFill>
                <a:latin typeface="Constantia"/>
                <a:ea typeface="Constantia"/>
                <a:cs typeface="Constantia"/>
                <a:sym typeface="Constantia"/>
              </a:defRPr>
            </a:lvl2pPr>
            <a:lvl3pPr indent="-184150" lvl="2" marL="1200150" marR="0" rtl="0" algn="l">
              <a:spcBef>
                <a:spcPts val="320"/>
              </a:spcBef>
              <a:spcAft>
                <a:spcPts val="600"/>
              </a:spcAft>
              <a:buClr>
                <a:schemeClr val="lt1"/>
              </a:buClr>
              <a:buSzPct val="100000"/>
              <a:buFont typeface="Arial"/>
              <a:buChar char="•"/>
              <a:defRPr b="0" i="0" sz="1600" u="none" cap="small" strike="noStrike">
                <a:solidFill>
                  <a:schemeClr val="lt1"/>
                </a:solidFill>
                <a:latin typeface="Constantia"/>
                <a:ea typeface="Constantia"/>
                <a:cs typeface="Constantia"/>
                <a:sym typeface="Constantia"/>
              </a:defRPr>
            </a:lvl3pPr>
            <a:lvl4pPr indent="-82550" lvl="3" marL="1543050" marR="0" rtl="0" algn="l">
              <a:spcBef>
                <a:spcPts val="280"/>
              </a:spcBef>
              <a:spcAft>
                <a:spcPts val="600"/>
              </a:spcAft>
              <a:buClr>
                <a:schemeClr val="lt1"/>
              </a:buClr>
              <a:buSzPct val="100000"/>
              <a:buFont typeface="Arial"/>
              <a:buChar char="•"/>
              <a:defRPr b="0" i="0" sz="1400" u="none" cap="small" strike="noStrike">
                <a:solidFill>
                  <a:schemeClr val="lt1"/>
                </a:solidFill>
                <a:latin typeface="Constantia"/>
                <a:ea typeface="Constantia"/>
                <a:cs typeface="Constantia"/>
                <a:sym typeface="Constantia"/>
              </a:defRPr>
            </a:lvl4pPr>
            <a:lvl5pPr indent="-82550" lvl="4" marL="2000250" marR="0" rtl="0" algn="l">
              <a:spcBef>
                <a:spcPts val="280"/>
              </a:spcBef>
              <a:spcAft>
                <a:spcPts val="600"/>
              </a:spcAft>
              <a:buClr>
                <a:schemeClr val="lt1"/>
              </a:buClr>
              <a:buSzPct val="100000"/>
              <a:buFont typeface="Arial"/>
              <a:buChar char="•"/>
              <a:defRPr b="0" i="0" sz="1400" u="none" cap="small" strike="noStrike">
                <a:solidFill>
                  <a:schemeClr val="lt1"/>
                </a:solidFill>
                <a:latin typeface="Constantia"/>
                <a:ea typeface="Constantia"/>
                <a:cs typeface="Constantia"/>
                <a:sym typeface="Constantia"/>
              </a:defRPr>
            </a:lvl5pPr>
            <a:lvl6pPr indent="-152400" lvl="5" marL="25146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6pPr>
            <a:lvl7pPr indent="-152400" lvl="6" marL="29718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7pPr>
            <a:lvl8pPr indent="-152400" lvl="7" marL="34290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8pPr>
            <a:lvl9pPr indent="-152400" lvl="8" marL="38862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9pPr>
          </a:lstStyle>
          <a:p/>
        </p:txBody>
      </p:sp>
      <p:sp>
        <p:nvSpPr>
          <p:cNvPr id="105" name="Shape 105"/>
          <p:cNvSpPr txBox="1"/>
          <p:nvPr>
            <p:ph idx="2" type="body"/>
          </p:nvPr>
        </p:nvSpPr>
        <p:spPr>
          <a:xfrm>
            <a:off x="1141411" y="4775200"/>
            <a:ext cx="9906000" cy="1016000"/>
          </a:xfrm>
          <a:prstGeom prst="rect">
            <a:avLst/>
          </a:prstGeom>
          <a:noFill/>
          <a:ln>
            <a:noFill/>
          </a:ln>
        </p:spPr>
        <p:txBody>
          <a:bodyPr anchorCtr="0" anchor="t" bIns="91425" lIns="91425" rIns="91425" wrap="square" tIns="91425"/>
          <a:lstStyle>
            <a:lvl1pPr indent="0" lvl="0" marL="0" marR="0" rtl="0" algn="l">
              <a:spcBef>
                <a:spcPts val="360"/>
              </a:spcBef>
              <a:spcAft>
                <a:spcPts val="600"/>
              </a:spcAft>
              <a:buClr>
                <a:schemeClr val="lt1"/>
              </a:buClr>
              <a:buSzPct val="100000"/>
              <a:buFont typeface="Arial"/>
              <a:buNone/>
              <a:defRPr b="0" i="0" sz="1800" u="none" cap="small" strike="noStrike">
                <a:solidFill>
                  <a:schemeClr val="lt1"/>
                </a:solidFill>
                <a:latin typeface="Constantia"/>
                <a:ea typeface="Constantia"/>
                <a:cs typeface="Constantia"/>
                <a:sym typeface="Constantia"/>
              </a:defRPr>
            </a:lvl1pPr>
            <a:lvl2pPr indent="0" lvl="1" marL="457200" marR="0" rtl="0" algn="l">
              <a:spcBef>
                <a:spcPts val="360"/>
              </a:spcBef>
              <a:spcAft>
                <a:spcPts val="600"/>
              </a:spcAft>
              <a:buClr>
                <a:schemeClr val="lt1"/>
              </a:buClr>
              <a:buSzPct val="100000"/>
              <a:buFont typeface="Arial"/>
              <a:buNone/>
              <a:defRPr b="0" i="0" sz="1800" u="none" cap="small" strike="noStrike">
                <a:solidFill>
                  <a:schemeClr val="lt1"/>
                </a:solidFill>
                <a:latin typeface="Constantia"/>
                <a:ea typeface="Constantia"/>
                <a:cs typeface="Constantia"/>
                <a:sym typeface="Constantia"/>
              </a:defRPr>
            </a:lvl2pPr>
            <a:lvl3pPr indent="0" lvl="2" marL="914400" marR="0" rtl="0" algn="l">
              <a:spcBef>
                <a:spcPts val="320"/>
              </a:spcBef>
              <a:spcAft>
                <a:spcPts val="600"/>
              </a:spcAft>
              <a:buClr>
                <a:schemeClr val="lt1"/>
              </a:buClr>
              <a:buSzPct val="100000"/>
              <a:buFont typeface="Arial"/>
              <a:buNone/>
              <a:defRPr b="0" i="0" sz="1600" u="none" cap="small" strike="noStrike">
                <a:solidFill>
                  <a:schemeClr val="lt1"/>
                </a:solidFill>
                <a:latin typeface="Constantia"/>
                <a:ea typeface="Constantia"/>
                <a:cs typeface="Constantia"/>
                <a:sym typeface="Constantia"/>
              </a:defRPr>
            </a:lvl3pPr>
            <a:lvl4pPr indent="0" lvl="3" marL="1371600" marR="0" rtl="0" algn="l">
              <a:spcBef>
                <a:spcPts val="280"/>
              </a:spcBef>
              <a:spcAft>
                <a:spcPts val="600"/>
              </a:spcAft>
              <a:buClr>
                <a:schemeClr val="lt1"/>
              </a:buClr>
              <a:buSzPct val="100000"/>
              <a:buFont typeface="Arial"/>
              <a:buNone/>
              <a:defRPr b="0" i="0" sz="1400" u="none" cap="small" strike="noStrike">
                <a:solidFill>
                  <a:schemeClr val="lt1"/>
                </a:solidFill>
                <a:latin typeface="Constantia"/>
                <a:ea typeface="Constantia"/>
                <a:cs typeface="Constantia"/>
                <a:sym typeface="Constantia"/>
              </a:defRPr>
            </a:lvl4pPr>
            <a:lvl5pPr indent="0" lvl="4" marL="1828800" marR="0" rtl="0" algn="l">
              <a:spcBef>
                <a:spcPts val="280"/>
              </a:spcBef>
              <a:spcAft>
                <a:spcPts val="600"/>
              </a:spcAft>
              <a:buClr>
                <a:schemeClr val="lt1"/>
              </a:buClr>
              <a:buSzPct val="100000"/>
              <a:buFont typeface="Arial"/>
              <a:buNone/>
              <a:defRPr b="0" i="0" sz="1400" u="none" cap="small" strike="noStrike">
                <a:solidFill>
                  <a:schemeClr val="lt1"/>
                </a:solidFill>
                <a:latin typeface="Constantia"/>
                <a:ea typeface="Constantia"/>
                <a:cs typeface="Constantia"/>
                <a:sym typeface="Constantia"/>
              </a:defRPr>
            </a:lvl5pPr>
            <a:lvl6pPr indent="0" lvl="5" marL="2286000" marR="0" rtl="0" algn="l">
              <a:spcBef>
                <a:spcPts val="280"/>
              </a:spcBef>
              <a:spcAft>
                <a:spcPts val="600"/>
              </a:spcAft>
              <a:buClr>
                <a:schemeClr val="lt1"/>
              </a:buClr>
              <a:buSzPct val="100000"/>
              <a:buFont typeface="Arial"/>
              <a:buNone/>
              <a:defRPr b="0" i="0" sz="1400" u="none" cap="small" strike="noStrike">
                <a:solidFill>
                  <a:schemeClr val="lt1"/>
                </a:solidFill>
                <a:latin typeface="Constantia"/>
                <a:ea typeface="Constantia"/>
                <a:cs typeface="Constantia"/>
                <a:sym typeface="Constantia"/>
              </a:defRPr>
            </a:lvl6pPr>
            <a:lvl7pPr indent="0" lvl="6" marL="2743200" marR="0" rtl="0" algn="l">
              <a:spcBef>
                <a:spcPts val="280"/>
              </a:spcBef>
              <a:spcAft>
                <a:spcPts val="600"/>
              </a:spcAft>
              <a:buClr>
                <a:schemeClr val="lt1"/>
              </a:buClr>
              <a:buSzPct val="100000"/>
              <a:buFont typeface="Arial"/>
              <a:buNone/>
              <a:defRPr b="0" i="0" sz="1400" u="none" cap="small" strike="noStrike">
                <a:solidFill>
                  <a:schemeClr val="lt1"/>
                </a:solidFill>
                <a:latin typeface="Constantia"/>
                <a:ea typeface="Constantia"/>
                <a:cs typeface="Constantia"/>
                <a:sym typeface="Constantia"/>
              </a:defRPr>
            </a:lvl7pPr>
            <a:lvl8pPr indent="0" lvl="7" marL="3200400" marR="0" rtl="0" algn="l">
              <a:spcBef>
                <a:spcPts val="280"/>
              </a:spcBef>
              <a:spcAft>
                <a:spcPts val="600"/>
              </a:spcAft>
              <a:buClr>
                <a:schemeClr val="lt1"/>
              </a:buClr>
              <a:buSzPct val="100000"/>
              <a:buFont typeface="Arial"/>
              <a:buNone/>
              <a:defRPr b="0" i="0" sz="1400" u="none" cap="small" strike="noStrike">
                <a:solidFill>
                  <a:schemeClr val="lt1"/>
                </a:solidFill>
                <a:latin typeface="Constantia"/>
                <a:ea typeface="Constantia"/>
                <a:cs typeface="Constantia"/>
                <a:sym typeface="Constantia"/>
              </a:defRPr>
            </a:lvl8pPr>
            <a:lvl9pPr indent="0" lvl="8" marL="3657600" marR="0" rtl="0" algn="l">
              <a:spcBef>
                <a:spcPts val="280"/>
              </a:spcBef>
              <a:spcAft>
                <a:spcPts val="600"/>
              </a:spcAft>
              <a:buClr>
                <a:schemeClr val="lt1"/>
              </a:buClr>
              <a:buSzPct val="100000"/>
              <a:buFont typeface="Arial"/>
              <a:buNone/>
              <a:defRPr b="0" i="0" sz="1400" u="none" cap="small" strike="noStrike">
                <a:solidFill>
                  <a:schemeClr val="lt1"/>
                </a:solidFill>
                <a:latin typeface="Constantia"/>
                <a:ea typeface="Constantia"/>
                <a:cs typeface="Constantia"/>
                <a:sym typeface="Constantia"/>
              </a:defRPr>
            </a:lvl9pPr>
          </a:lstStyle>
          <a:p/>
        </p:txBody>
      </p:sp>
      <p:sp>
        <p:nvSpPr>
          <p:cNvPr id="106" name="Shape 106"/>
          <p:cNvSpPr txBox="1"/>
          <p:nvPr>
            <p:ph idx="10" type="dt"/>
          </p:nvPr>
        </p:nvSpPr>
        <p:spPr>
          <a:xfrm>
            <a:off x="8837612" y="5883275"/>
            <a:ext cx="1600200" cy="365125"/>
          </a:xfrm>
          <a:prstGeom prst="rect">
            <a:avLst/>
          </a:prstGeom>
          <a:noFill/>
          <a:ln>
            <a:noFill/>
          </a:ln>
        </p:spPr>
        <p:txBody>
          <a:bodyPr anchorCtr="0" anchor="ctr" bIns="91425" lIns="91425" rIns="91425" wrap="square" tIns="91425"/>
          <a:lstStyle>
            <a:lvl1pPr indent="0" lvl="0" marL="0" marR="0" rtl="0" algn="r">
              <a:spcBef>
                <a:spcPts val="0"/>
              </a:spcBef>
              <a:buNone/>
              <a:defRPr b="1" i="0" sz="900">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107" name="Shape 107"/>
          <p:cNvSpPr txBox="1"/>
          <p:nvPr>
            <p:ph idx="11" type="ftr"/>
          </p:nvPr>
        </p:nvSpPr>
        <p:spPr>
          <a:xfrm>
            <a:off x="1141412" y="5883275"/>
            <a:ext cx="7543800" cy="365125"/>
          </a:xfrm>
          <a:prstGeom prst="rect">
            <a:avLst/>
          </a:prstGeom>
          <a:noFill/>
          <a:ln>
            <a:noFill/>
          </a:ln>
        </p:spPr>
        <p:txBody>
          <a:bodyPr anchorCtr="0" anchor="ctr" bIns="91425" lIns="91425" rIns="91425" wrap="square" tIns="91425"/>
          <a:lstStyle>
            <a:lvl1pPr indent="0" lvl="0" marL="0" marR="0" rtl="0" algn="l">
              <a:spcBef>
                <a:spcPts val="0"/>
              </a:spcBef>
              <a:buNone/>
              <a:defRPr b="1" i="0" sz="900">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108" name="Shape 108"/>
          <p:cNvSpPr txBox="1"/>
          <p:nvPr>
            <p:ph idx="12" type="sldNum"/>
          </p:nvPr>
        </p:nvSpPr>
        <p:spPr>
          <a:xfrm>
            <a:off x="10514012" y="5883275"/>
            <a:ext cx="551167"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1" i="0" lang="en-US" sz="900">
                <a:solidFill>
                  <a:srgbClr val="BFBFBF"/>
                </a:solidFill>
                <a:latin typeface="Constantia"/>
                <a:ea typeface="Constantia"/>
                <a:cs typeface="Constantia"/>
                <a:sym typeface="Constantia"/>
              </a:rPr>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rue or False">
    <p:spTree>
      <p:nvGrpSpPr>
        <p:cNvPr id="109" name="Shape 109"/>
        <p:cNvGrpSpPr/>
        <p:nvPr/>
      </p:nvGrpSpPr>
      <p:grpSpPr>
        <a:xfrm>
          <a:off x="0" y="0"/>
          <a:ext cx="0" cy="0"/>
          <a:chOff x="0" y="0"/>
          <a:chExt cx="0" cy="0"/>
        </a:xfrm>
      </p:grpSpPr>
      <p:sp>
        <p:nvSpPr>
          <p:cNvPr id="110" name="Shape 110"/>
          <p:cNvSpPr txBox="1"/>
          <p:nvPr>
            <p:ph type="title"/>
          </p:nvPr>
        </p:nvSpPr>
        <p:spPr>
          <a:xfrm>
            <a:off x="1141412" y="609601"/>
            <a:ext cx="9905999" cy="2743199"/>
          </a:xfrm>
          <a:prstGeom prst="rect">
            <a:avLst/>
          </a:prstGeom>
          <a:noFill/>
          <a:ln>
            <a:noFill/>
          </a:ln>
        </p:spPr>
        <p:txBody>
          <a:bodyPr anchorCtr="0" anchor="ctr" bIns="91425" lIns="91425" rIns="91425" wrap="square" tIns="91425"/>
          <a:lstStyle>
            <a:lvl1pPr indent="0" lvl="0" marL="0" marR="0" rtl="0" algn="l">
              <a:spcBef>
                <a:spcPts val="0"/>
              </a:spcBef>
              <a:buClr>
                <a:schemeClr val="lt1"/>
              </a:buClr>
              <a:buSzPct val="100000"/>
              <a:buFont typeface="Calibri"/>
              <a:buNone/>
              <a:defRPr b="0" i="0" sz="3200" u="none" cap="none" strike="noStrike">
                <a:solidFill>
                  <a:schemeClr val="lt1"/>
                </a:solidFill>
                <a:latin typeface="Calibri"/>
                <a:ea typeface="Calibri"/>
                <a:cs typeface="Calibri"/>
                <a:sym typeface="Calibri"/>
              </a:defRPr>
            </a:lvl1pPr>
            <a:lvl2pPr indent="0" lvl="1" marL="0" marR="0" rtl="0" algn="l">
              <a:spcBef>
                <a:spcPts val="0"/>
              </a:spcBef>
              <a:buNone/>
              <a:defRPr b="0" i="0" sz="1800" u="none" cap="none" strike="noStrike">
                <a:solidFill>
                  <a:schemeClr val="lt2"/>
                </a:solidFill>
              </a:defRPr>
            </a:lvl2pPr>
            <a:lvl3pPr indent="0" lvl="2" marL="0" marR="0" rtl="0" algn="l">
              <a:spcBef>
                <a:spcPts val="0"/>
              </a:spcBef>
              <a:buNone/>
              <a:defRPr b="0" i="0" sz="1800" u="none" cap="none" strike="noStrike">
                <a:solidFill>
                  <a:schemeClr val="lt2"/>
                </a:solidFill>
              </a:defRPr>
            </a:lvl3pPr>
            <a:lvl4pPr indent="0" lvl="3" marL="0" marR="0" rtl="0" algn="l">
              <a:spcBef>
                <a:spcPts val="0"/>
              </a:spcBef>
              <a:buNone/>
              <a:defRPr b="0" i="0" sz="1800" u="none" cap="none" strike="noStrike">
                <a:solidFill>
                  <a:schemeClr val="lt2"/>
                </a:solidFill>
              </a:defRPr>
            </a:lvl4pPr>
            <a:lvl5pPr indent="0" lvl="4" marL="0" marR="0" rtl="0" algn="l">
              <a:spcBef>
                <a:spcPts val="0"/>
              </a:spcBef>
              <a:buNone/>
              <a:defRPr b="0" i="0" sz="1800" u="none" cap="none" strike="noStrike">
                <a:solidFill>
                  <a:schemeClr val="lt2"/>
                </a:solidFill>
              </a:defRPr>
            </a:lvl5pPr>
            <a:lvl6pPr indent="0" lvl="5" marL="0" marR="0" rtl="0" algn="l">
              <a:spcBef>
                <a:spcPts val="0"/>
              </a:spcBef>
              <a:buNone/>
              <a:defRPr b="0" i="0" sz="1800" u="none" cap="none" strike="noStrike">
                <a:solidFill>
                  <a:schemeClr val="lt2"/>
                </a:solidFill>
              </a:defRPr>
            </a:lvl6pPr>
            <a:lvl7pPr indent="0" lvl="6" marL="0" marR="0" rtl="0" algn="l">
              <a:spcBef>
                <a:spcPts val="0"/>
              </a:spcBef>
              <a:buNone/>
              <a:defRPr b="0" i="0" sz="1800" u="none" cap="none" strike="noStrike">
                <a:solidFill>
                  <a:schemeClr val="lt2"/>
                </a:solidFill>
              </a:defRPr>
            </a:lvl7pPr>
            <a:lvl8pPr indent="0" lvl="7" marL="0" marR="0" rtl="0" algn="l">
              <a:spcBef>
                <a:spcPts val="0"/>
              </a:spcBef>
              <a:buNone/>
              <a:defRPr b="0" i="0" sz="1800" u="none" cap="none" strike="noStrike">
                <a:solidFill>
                  <a:schemeClr val="lt2"/>
                </a:solidFill>
              </a:defRPr>
            </a:lvl8pPr>
            <a:lvl9pPr indent="0" lvl="8" marL="0" marR="0" rtl="0" algn="l">
              <a:spcBef>
                <a:spcPts val="0"/>
              </a:spcBef>
              <a:buNone/>
              <a:defRPr b="0" i="0" sz="1800" u="none" cap="none" strike="noStrike">
                <a:solidFill>
                  <a:schemeClr val="lt2"/>
                </a:solidFill>
              </a:defRPr>
            </a:lvl9pPr>
          </a:lstStyle>
          <a:p/>
        </p:txBody>
      </p:sp>
      <p:sp>
        <p:nvSpPr>
          <p:cNvPr id="111" name="Shape 111"/>
          <p:cNvSpPr txBox="1"/>
          <p:nvPr>
            <p:ph idx="1" type="body"/>
          </p:nvPr>
        </p:nvSpPr>
        <p:spPr>
          <a:xfrm>
            <a:off x="1141412" y="3505200"/>
            <a:ext cx="9906000" cy="838200"/>
          </a:xfrm>
          <a:prstGeom prst="rect">
            <a:avLst/>
          </a:prstGeom>
          <a:noFill/>
          <a:ln>
            <a:noFill/>
          </a:ln>
        </p:spPr>
        <p:txBody>
          <a:bodyPr anchorCtr="0" anchor="b" bIns="91425" lIns="91425" rIns="91425" wrap="square" tIns="91425"/>
          <a:lstStyle>
            <a:lvl1pPr indent="-285750" lvl="0" marL="285750" marR="0" rtl="0" algn="l">
              <a:spcBef>
                <a:spcPts val="560"/>
              </a:spcBef>
              <a:spcAft>
                <a:spcPts val="600"/>
              </a:spcAft>
              <a:buClr>
                <a:schemeClr val="lt1"/>
              </a:buClr>
              <a:buSzPct val="100000"/>
              <a:buFont typeface="Arial"/>
              <a:buNone/>
              <a:defRPr b="0" i="0" sz="2800" u="none" cap="none" strike="noStrike">
                <a:solidFill>
                  <a:schemeClr val="lt1"/>
                </a:solidFill>
                <a:latin typeface="Constantia"/>
                <a:ea typeface="Constantia"/>
                <a:cs typeface="Constantia"/>
                <a:sym typeface="Constantia"/>
              </a:defRPr>
            </a:lvl1pPr>
            <a:lvl2pPr indent="-171450" lvl="1" marL="742950" marR="0" rtl="0" algn="l">
              <a:spcBef>
                <a:spcPts val="360"/>
              </a:spcBef>
              <a:spcAft>
                <a:spcPts val="600"/>
              </a:spcAft>
              <a:buClr>
                <a:schemeClr val="lt1"/>
              </a:buClr>
              <a:buSzPct val="100000"/>
              <a:buFont typeface="Arial"/>
              <a:buChar char="•"/>
              <a:defRPr b="0" i="0" sz="1800" u="none" cap="small" strike="noStrike">
                <a:solidFill>
                  <a:schemeClr val="lt1"/>
                </a:solidFill>
                <a:latin typeface="Constantia"/>
                <a:ea typeface="Constantia"/>
                <a:cs typeface="Constantia"/>
                <a:sym typeface="Constantia"/>
              </a:defRPr>
            </a:lvl2pPr>
            <a:lvl3pPr indent="-184150" lvl="2" marL="1200150" marR="0" rtl="0" algn="l">
              <a:spcBef>
                <a:spcPts val="320"/>
              </a:spcBef>
              <a:spcAft>
                <a:spcPts val="600"/>
              </a:spcAft>
              <a:buClr>
                <a:schemeClr val="lt1"/>
              </a:buClr>
              <a:buSzPct val="100000"/>
              <a:buFont typeface="Arial"/>
              <a:buChar char="•"/>
              <a:defRPr b="0" i="0" sz="1600" u="none" cap="small" strike="noStrike">
                <a:solidFill>
                  <a:schemeClr val="lt1"/>
                </a:solidFill>
                <a:latin typeface="Constantia"/>
                <a:ea typeface="Constantia"/>
                <a:cs typeface="Constantia"/>
                <a:sym typeface="Constantia"/>
              </a:defRPr>
            </a:lvl3pPr>
            <a:lvl4pPr indent="-82550" lvl="3" marL="1543050" marR="0" rtl="0" algn="l">
              <a:spcBef>
                <a:spcPts val="280"/>
              </a:spcBef>
              <a:spcAft>
                <a:spcPts val="600"/>
              </a:spcAft>
              <a:buClr>
                <a:schemeClr val="lt1"/>
              </a:buClr>
              <a:buSzPct val="100000"/>
              <a:buFont typeface="Arial"/>
              <a:buChar char="•"/>
              <a:defRPr b="0" i="0" sz="1400" u="none" cap="small" strike="noStrike">
                <a:solidFill>
                  <a:schemeClr val="lt1"/>
                </a:solidFill>
                <a:latin typeface="Constantia"/>
                <a:ea typeface="Constantia"/>
                <a:cs typeface="Constantia"/>
                <a:sym typeface="Constantia"/>
              </a:defRPr>
            </a:lvl4pPr>
            <a:lvl5pPr indent="-82550" lvl="4" marL="2000250" marR="0" rtl="0" algn="l">
              <a:spcBef>
                <a:spcPts val="280"/>
              </a:spcBef>
              <a:spcAft>
                <a:spcPts val="600"/>
              </a:spcAft>
              <a:buClr>
                <a:schemeClr val="lt1"/>
              </a:buClr>
              <a:buSzPct val="100000"/>
              <a:buFont typeface="Arial"/>
              <a:buChar char="•"/>
              <a:defRPr b="0" i="0" sz="1400" u="none" cap="small" strike="noStrike">
                <a:solidFill>
                  <a:schemeClr val="lt1"/>
                </a:solidFill>
                <a:latin typeface="Constantia"/>
                <a:ea typeface="Constantia"/>
                <a:cs typeface="Constantia"/>
                <a:sym typeface="Constantia"/>
              </a:defRPr>
            </a:lvl5pPr>
            <a:lvl6pPr indent="-152400" lvl="5" marL="25146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6pPr>
            <a:lvl7pPr indent="-152400" lvl="6" marL="29718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7pPr>
            <a:lvl8pPr indent="-152400" lvl="7" marL="34290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8pPr>
            <a:lvl9pPr indent="-152400" lvl="8" marL="38862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9pPr>
          </a:lstStyle>
          <a:p/>
        </p:txBody>
      </p:sp>
      <p:sp>
        <p:nvSpPr>
          <p:cNvPr id="112" name="Shape 112"/>
          <p:cNvSpPr txBox="1"/>
          <p:nvPr>
            <p:ph idx="2" type="body"/>
          </p:nvPr>
        </p:nvSpPr>
        <p:spPr>
          <a:xfrm>
            <a:off x="1141411" y="4343400"/>
            <a:ext cx="9906000" cy="1447800"/>
          </a:xfrm>
          <a:prstGeom prst="rect">
            <a:avLst/>
          </a:prstGeom>
          <a:noFill/>
          <a:ln>
            <a:noFill/>
          </a:ln>
        </p:spPr>
        <p:txBody>
          <a:bodyPr anchorCtr="0" anchor="t" bIns="91425" lIns="91425" rIns="91425" wrap="square" tIns="91425"/>
          <a:lstStyle>
            <a:lvl1pPr indent="0" lvl="0" marL="0" marR="0" rtl="0" algn="l">
              <a:spcBef>
                <a:spcPts val="360"/>
              </a:spcBef>
              <a:spcAft>
                <a:spcPts val="600"/>
              </a:spcAft>
              <a:buClr>
                <a:schemeClr val="lt1"/>
              </a:buClr>
              <a:buSzPct val="100000"/>
              <a:buFont typeface="Arial"/>
              <a:buNone/>
              <a:defRPr b="0" i="0" sz="1800" u="none" cap="small" strike="noStrike">
                <a:solidFill>
                  <a:schemeClr val="lt1"/>
                </a:solidFill>
                <a:latin typeface="Constantia"/>
                <a:ea typeface="Constantia"/>
                <a:cs typeface="Constantia"/>
                <a:sym typeface="Constantia"/>
              </a:defRPr>
            </a:lvl1pPr>
            <a:lvl2pPr indent="0" lvl="1" marL="457200" marR="0" rtl="0" algn="l">
              <a:spcBef>
                <a:spcPts val="360"/>
              </a:spcBef>
              <a:spcAft>
                <a:spcPts val="600"/>
              </a:spcAft>
              <a:buClr>
                <a:schemeClr val="lt1"/>
              </a:buClr>
              <a:buSzPct val="100000"/>
              <a:buFont typeface="Arial"/>
              <a:buNone/>
              <a:defRPr b="0" i="0" sz="1800" u="none" cap="small" strike="noStrike">
                <a:solidFill>
                  <a:schemeClr val="lt1"/>
                </a:solidFill>
                <a:latin typeface="Constantia"/>
                <a:ea typeface="Constantia"/>
                <a:cs typeface="Constantia"/>
                <a:sym typeface="Constantia"/>
              </a:defRPr>
            </a:lvl2pPr>
            <a:lvl3pPr indent="0" lvl="2" marL="914400" marR="0" rtl="0" algn="l">
              <a:spcBef>
                <a:spcPts val="320"/>
              </a:spcBef>
              <a:spcAft>
                <a:spcPts val="600"/>
              </a:spcAft>
              <a:buClr>
                <a:schemeClr val="lt1"/>
              </a:buClr>
              <a:buSzPct val="100000"/>
              <a:buFont typeface="Arial"/>
              <a:buNone/>
              <a:defRPr b="0" i="0" sz="1600" u="none" cap="small" strike="noStrike">
                <a:solidFill>
                  <a:schemeClr val="lt1"/>
                </a:solidFill>
                <a:latin typeface="Constantia"/>
                <a:ea typeface="Constantia"/>
                <a:cs typeface="Constantia"/>
                <a:sym typeface="Constantia"/>
              </a:defRPr>
            </a:lvl3pPr>
            <a:lvl4pPr indent="0" lvl="3" marL="1371600" marR="0" rtl="0" algn="l">
              <a:spcBef>
                <a:spcPts val="280"/>
              </a:spcBef>
              <a:spcAft>
                <a:spcPts val="600"/>
              </a:spcAft>
              <a:buClr>
                <a:schemeClr val="lt1"/>
              </a:buClr>
              <a:buSzPct val="100000"/>
              <a:buFont typeface="Arial"/>
              <a:buNone/>
              <a:defRPr b="0" i="0" sz="1400" u="none" cap="small" strike="noStrike">
                <a:solidFill>
                  <a:schemeClr val="lt1"/>
                </a:solidFill>
                <a:latin typeface="Constantia"/>
                <a:ea typeface="Constantia"/>
                <a:cs typeface="Constantia"/>
                <a:sym typeface="Constantia"/>
              </a:defRPr>
            </a:lvl4pPr>
            <a:lvl5pPr indent="0" lvl="4" marL="1828800" marR="0" rtl="0" algn="l">
              <a:spcBef>
                <a:spcPts val="280"/>
              </a:spcBef>
              <a:spcAft>
                <a:spcPts val="600"/>
              </a:spcAft>
              <a:buClr>
                <a:schemeClr val="lt1"/>
              </a:buClr>
              <a:buSzPct val="100000"/>
              <a:buFont typeface="Arial"/>
              <a:buNone/>
              <a:defRPr b="0" i="0" sz="1400" u="none" cap="small" strike="noStrike">
                <a:solidFill>
                  <a:schemeClr val="lt1"/>
                </a:solidFill>
                <a:latin typeface="Constantia"/>
                <a:ea typeface="Constantia"/>
                <a:cs typeface="Constantia"/>
                <a:sym typeface="Constantia"/>
              </a:defRPr>
            </a:lvl5pPr>
            <a:lvl6pPr indent="0" lvl="5" marL="2286000" marR="0" rtl="0" algn="l">
              <a:spcBef>
                <a:spcPts val="280"/>
              </a:spcBef>
              <a:spcAft>
                <a:spcPts val="600"/>
              </a:spcAft>
              <a:buClr>
                <a:schemeClr val="lt1"/>
              </a:buClr>
              <a:buSzPct val="100000"/>
              <a:buFont typeface="Arial"/>
              <a:buNone/>
              <a:defRPr b="0" i="0" sz="1400" u="none" cap="small" strike="noStrike">
                <a:solidFill>
                  <a:schemeClr val="lt1"/>
                </a:solidFill>
                <a:latin typeface="Constantia"/>
                <a:ea typeface="Constantia"/>
                <a:cs typeface="Constantia"/>
                <a:sym typeface="Constantia"/>
              </a:defRPr>
            </a:lvl6pPr>
            <a:lvl7pPr indent="0" lvl="6" marL="2743200" marR="0" rtl="0" algn="l">
              <a:spcBef>
                <a:spcPts val="280"/>
              </a:spcBef>
              <a:spcAft>
                <a:spcPts val="600"/>
              </a:spcAft>
              <a:buClr>
                <a:schemeClr val="lt1"/>
              </a:buClr>
              <a:buSzPct val="100000"/>
              <a:buFont typeface="Arial"/>
              <a:buNone/>
              <a:defRPr b="0" i="0" sz="1400" u="none" cap="small" strike="noStrike">
                <a:solidFill>
                  <a:schemeClr val="lt1"/>
                </a:solidFill>
                <a:latin typeface="Constantia"/>
                <a:ea typeface="Constantia"/>
                <a:cs typeface="Constantia"/>
                <a:sym typeface="Constantia"/>
              </a:defRPr>
            </a:lvl7pPr>
            <a:lvl8pPr indent="0" lvl="7" marL="3200400" marR="0" rtl="0" algn="l">
              <a:spcBef>
                <a:spcPts val="280"/>
              </a:spcBef>
              <a:spcAft>
                <a:spcPts val="600"/>
              </a:spcAft>
              <a:buClr>
                <a:schemeClr val="lt1"/>
              </a:buClr>
              <a:buSzPct val="100000"/>
              <a:buFont typeface="Arial"/>
              <a:buNone/>
              <a:defRPr b="0" i="0" sz="1400" u="none" cap="small" strike="noStrike">
                <a:solidFill>
                  <a:schemeClr val="lt1"/>
                </a:solidFill>
                <a:latin typeface="Constantia"/>
                <a:ea typeface="Constantia"/>
                <a:cs typeface="Constantia"/>
                <a:sym typeface="Constantia"/>
              </a:defRPr>
            </a:lvl8pPr>
            <a:lvl9pPr indent="0" lvl="8" marL="3657600" marR="0" rtl="0" algn="l">
              <a:spcBef>
                <a:spcPts val="280"/>
              </a:spcBef>
              <a:spcAft>
                <a:spcPts val="600"/>
              </a:spcAft>
              <a:buClr>
                <a:schemeClr val="lt1"/>
              </a:buClr>
              <a:buSzPct val="100000"/>
              <a:buFont typeface="Arial"/>
              <a:buNone/>
              <a:defRPr b="0" i="0" sz="1400" u="none" cap="small" strike="noStrike">
                <a:solidFill>
                  <a:schemeClr val="lt1"/>
                </a:solidFill>
                <a:latin typeface="Constantia"/>
                <a:ea typeface="Constantia"/>
                <a:cs typeface="Constantia"/>
                <a:sym typeface="Constantia"/>
              </a:defRPr>
            </a:lvl9pPr>
          </a:lstStyle>
          <a:p/>
        </p:txBody>
      </p:sp>
      <p:sp>
        <p:nvSpPr>
          <p:cNvPr id="113" name="Shape 113"/>
          <p:cNvSpPr txBox="1"/>
          <p:nvPr>
            <p:ph idx="10" type="dt"/>
          </p:nvPr>
        </p:nvSpPr>
        <p:spPr>
          <a:xfrm>
            <a:off x="8837612" y="5883275"/>
            <a:ext cx="1600200" cy="365125"/>
          </a:xfrm>
          <a:prstGeom prst="rect">
            <a:avLst/>
          </a:prstGeom>
          <a:noFill/>
          <a:ln>
            <a:noFill/>
          </a:ln>
        </p:spPr>
        <p:txBody>
          <a:bodyPr anchorCtr="0" anchor="ctr" bIns="91425" lIns="91425" rIns="91425" wrap="square" tIns="91425"/>
          <a:lstStyle>
            <a:lvl1pPr indent="0" lvl="0" marL="0" marR="0" rtl="0" algn="r">
              <a:spcBef>
                <a:spcPts val="0"/>
              </a:spcBef>
              <a:buNone/>
              <a:defRPr b="1" i="0" sz="900">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114" name="Shape 114"/>
          <p:cNvSpPr txBox="1"/>
          <p:nvPr>
            <p:ph idx="11" type="ftr"/>
          </p:nvPr>
        </p:nvSpPr>
        <p:spPr>
          <a:xfrm>
            <a:off x="1141412" y="5883275"/>
            <a:ext cx="7543800" cy="365125"/>
          </a:xfrm>
          <a:prstGeom prst="rect">
            <a:avLst/>
          </a:prstGeom>
          <a:noFill/>
          <a:ln>
            <a:noFill/>
          </a:ln>
        </p:spPr>
        <p:txBody>
          <a:bodyPr anchorCtr="0" anchor="ctr" bIns="91425" lIns="91425" rIns="91425" wrap="square" tIns="91425"/>
          <a:lstStyle>
            <a:lvl1pPr indent="0" lvl="0" marL="0" marR="0" rtl="0" algn="l">
              <a:spcBef>
                <a:spcPts val="0"/>
              </a:spcBef>
              <a:buNone/>
              <a:defRPr b="1" i="0" sz="900">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115" name="Shape 115"/>
          <p:cNvSpPr txBox="1"/>
          <p:nvPr>
            <p:ph idx="12" type="sldNum"/>
          </p:nvPr>
        </p:nvSpPr>
        <p:spPr>
          <a:xfrm>
            <a:off x="10514012" y="5883275"/>
            <a:ext cx="551167"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1" i="0" lang="en-US" sz="900">
                <a:solidFill>
                  <a:srgbClr val="BFBFBF"/>
                </a:solidFill>
                <a:latin typeface="Constantia"/>
                <a:ea typeface="Constantia"/>
                <a:cs typeface="Constantia"/>
                <a:sym typeface="Constantia"/>
              </a:rPr>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x">
  <p:cSld name="Title and Vertical Text">
    <p:spTree>
      <p:nvGrpSpPr>
        <p:cNvPr id="116" name="Shape 116"/>
        <p:cNvGrpSpPr/>
        <p:nvPr/>
      </p:nvGrpSpPr>
      <p:grpSpPr>
        <a:xfrm>
          <a:off x="0" y="0"/>
          <a:ext cx="0" cy="0"/>
          <a:chOff x="0" y="0"/>
          <a:chExt cx="0" cy="0"/>
        </a:xfrm>
      </p:grpSpPr>
      <p:sp>
        <p:nvSpPr>
          <p:cNvPr id="117" name="Shape 117"/>
          <p:cNvSpPr txBox="1"/>
          <p:nvPr>
            <p:ph type="title"/>
          </p:nvPr>
        </p:nvSpPr>
        <p:spPr>
          <a:xfrm>
            <a:off x="1141413" y="609600"/>
            <a:ext cx="9905998" cy="1905000"/>
          </a:xfrm>
          <a:prstGeom prst="rect">
            <a:avLst/>
          </a:prstGeom>
          <a:noFill/>
          <a:ln>
            <a:noFill/>
          </a:ln>
        </p:spPr>
        <p:txBody>
          <a:bodyPr anchorCtr="0" anchor="ctr" bIns="91425" lIns="91425" rIns="91425" wrap="square" tIns="91425"/>
          <a:lstStyle>
            <a:lvl1pPr indent="0" lvl="0" marL="0" marR="0" rtl="0" algn="l">
              <a:spcBef>
                <a:spcPts val="0"/>
              </a:spcBef>
              <a:buClr>
                <a:schemeClr val="lt1"/>
              </a:buClr>
              <a:buSzPct val="100000"/>
              <a:buFont typeface="Calibri"/>
              <a:buNone/>
              <a:defRPr b="0" i="0" sz="3200" u="none" cap="none" strike="noStrike">
                <a:solidFill>
                  <a:schemeClr val="lt1"/>
                </a:solidFill>
                <a:latin typeface="Calibri"/>
                <a:ea typeface="Calibri"/>
                <a:cs typeface="Calibri"/>
                <a:sym typeface="Calibri"/>
              </a:defRPr>
            </a:lvl1pPr>
            <a:lvl2pPr indent="0" lvl="1" marL="0" marR="0" rtl="0" algn="l">
              <a:spcBef>
                <a:spcPts val="0"/>
              </a:spcBef>
              <a:buNone/>
              <a:defRPr b="0" i="0" sz="1800" u="none" cap="none" strike="noStrike">
                <a:solidFill>
                  <a:schemeClr val="lt2"/>
                </a:solidFill>
              </a:defRPr>
            </a:lvl2pPr>
            <a:lvl3pPr indent="0" lvl="2" marL="0" marR="0" rtl="0" algn="l">
              <a:spcBef>
                <a:spcPts val="0"/>
              </a:spcBef>
              <a:buNone/>
              <a:defRPr b="0" i="0" sz="1800" u="none" cap="none" strike="noStrike">
                <a:solidFill>
                  <a:schemeClr val="lt2"/>
                </a:solidFill>
              </a:defRPr>
            </a:lvl3pPr>
            <a:lvl4pPr indent="0" lvl="3" marL="0" marR="0" rtl="0" algn="l">
              <a:spcBef>
                <a:spcPts val="0"/>
              </a:spcBef>
              <a:buNone/>
              <a:defRPr b="0" i="0" sz="1800" u="none" cap="none" strike="noStrike">
                <a:solidFill>
                  <a:schemeClr val="lt2"/>
                </a:solidFill>
              </a:defRPr>
            </a:lvl4pPr>
            <a:lvl5pPr indent="0" lvl="4" marL="0" marR="0" rtl="0" algn="l">
              <a:spcBef>
                <a:spcPts val="0"/>
              </a:spcBef>
              <a:buNone/>
              <a:defRPr b="0" i="0" sz="1800" u="none" cap="none" strike="noStrike">
                <a:solidFill>
                  <a:schemeClr val="lt2"/>
                </a:solidFill>
              </a:defRPr>
            </a:lvl5pPr>
            <a:lvl6pPr indent="0" lvl="5" marL="0" marR="0" rtl="0" algn="l">
              <a:spcBef>
                <a:spcPts val="0"/>
              </a:spcBef>
              <a:buNone/>
              <a:defRPr b="0" i="0" sz="1800" u="none" cap="none" strike="noStrike">
                <a:solidFill>
                  <a:schemeClr val="lt2"/>
                </a:solidFill>
              </a:defRPr>
            </a:lvl6pPr>
            <a:lvl7pPr indent="0" lvl="6" marL="0" marR="0" rtl="0" algn="l">
              <a:spcBef>
                <a:spcPts val="0"/>
              </a:spcBef>
              <a:buNone/>
              <a:defRPr b="0" i="0" sz="1800" u="none" cap="none" strike="noStrike">
                <a:solidFill>
                  <a:schemeClr val="lt2"/>
                </a:solidFill>
              </a:defRPr>
            </a:lvl7pPr>
            <a:lvl8pPr indent="0" lvl="7" marL="0" marR="0" rtl="0" algn="l">
              <a:spcBef>
                <a:spcPts val="0"/>
              </a:spcBef>
              <a:buNone/>
              <a:defRPr b="0" i="0" sz="1800" u="none" cap="none" strike="noStrike">
                <a:solidFill>
                  <a:schemeClr val="lt2"/>
                </a:solidFill>
              </a:defRPr>
            </a:lvl8pPr>
            <a:lvl9pPr indent="0" lvl="8" marL="0" marR="0" rtl="0" algn="l">
              <a:spcBef>
                <a:spcPts val="0"/>
              </a:spcBef>
              <a:buNone/>
              <a:defRPr b="0" i="0" sz="1800" u="none" cap="none" strike="noStrike">
                <a:solidFill>
                  <a:schemeClr val="lt2"/>
                </a:solidFill>
              </a:defRPr>
            </a:lvl9pPr>
          </a:lstStyle>
          <a:p/>
        </p:txBody>
      </p:sp>
      <p:sp>
        <p:nvSpPr>
          <p:cNvPr id="118" name="Shape 118"/>
          <p:cNvSpPr txBox="1"/>
          <p:nvPr>
            <p:ph idx="1" type="body"/>
          </p:nvPr>
        </p:nvSpPr>
        <p:spPr>
          <a:xfrm rot="5400000">
            <a:off x="4532311" y="-723900"/>
            <a:ext cx="3124201" cy="9905998"/>
          </a:xfrm>
          <a:prstGeom prst="rect">
            <a:avLst/>
          </a:prstGeom>
          <a:noFill/>
          <a:ln>
            <a:noFill/>
          </a:ln>
        </p:spPr>
        <p:txBody>
          <a:bodyPr anchorCtr="0" anchor="t" bIns="91425" lIns="91425" rIns="91425" wrap="square" tIns="91425"/>
          <a:lstStyle>
            <a:lvl1pPr indent="-158750" lvl="0" marL="285750" marR="0" rtl="0" algn="l">
              <a:spcBef>
                <a:spcPts val="400"/>
              </a:spcBef>
              <a:spcAft>
                <a:spcPts val="600"/>
              </a:spcAft>
              <a:buClr>
                <a:schemeClr val="lt1"/>
              </a:buClr>
              <a:buSzPct val="100000"/>
              <a:buFont typeface="Arial"/>
              <a:buChar char="•"/>
              <a:defRPr b="0" i="0" sz="2000" u="none" cap="small" strike="noStrike">
                <a:solidFill>
                  <a:schemeClr val="lt1"/>
                </a:solidFill>
                <a:latin typeface="Constantia"/>
                <a:ea typeface="Constantia"/>
                <a:cs typeface="Constantia"/>
                <a:sym typeface="Constantia"/>
              </a:defRPr>
            </a:lvl1pPr>
            <a:lvl2pPr indent="-171450" lvl="1" marL="742950" marR="0" rtl="0" algn="l">
              <a:spcBef>
                <a:spcPts val="360"/>
              </a:spcBef>
              <a:spcAft>
                <a:spcPts val="600"/>
              </a:spcAft>
              <a:buClr>
                <a:schemeClr val="lt1"/>
              </a:buClr>
              <a:buSzPct val="100000"/>
              <a:buFont typeface="Arial"/>
              <a:buChar char="•"/>
              <a:defRPr b="0" i="0" sz="1800" u="none" cap="small" strike="noStrike">
                <a:solidFill>
                  <a:schemeClr val="lt1"/>
                </a:solidFill>
                <a:latin typeface="Constantia"/>
                <a:ea typeface="Constantia"/>
                <a:cs typeface="Constantia"/>
                <a:sym typeface="Constantia"/>
              </a:defRPr>
            </a:lvl2pPr>
            <a:lvl3pPr indent="-184150" lvl="2" marL="1200150" marR="0" rtl="0" algn="l">
              <a:spcBef>
                <a:spcPts val="320"/>
              </a:spcBef>
              <a:spcAft>
                <a:spcPts val="600"/>
              </a:spcAft>
              <a:buClr>
                <a:schemeClr val="lt1"/>
              </a:buClr>
              <a:buSzPct val="100000"/>
              <a:buFont typeface="Arial"/>
              <a:buChar char="•"/>
              <a:defRPr b="0" i="0" sz="1600" u="none" cap="small" strike="noStrike">
                <a:solidFill>
                  <a:schemeClr val="lt1"/>
                </a:solidFill>
                <a:latin typeface="Constantia"/>
                <a:ea typeface="Constantia"/>
                <a:cs typeface="Constantia"/>
                <a:sym typeface="Constantia"/>
              </a:defRPr>
            </a:lvl3pPr>
            <a:lvl4pPr indent="-82550" lvl="3" marL="1543050" marR="0" rtl="0" algn="l">
              <a:spcBef>
                <a:spcPts val="280"/>
              </a:spcBef>
              <a:spcAft>
                <a:spcPts val="600"/>
              </a:spcAft>
              <a:buClr>
                <a:schemeClr val="lt1"/>
              </a:buClr>
              <a:buSzPct val="100000"/>
              <a:buFont typeface="Arial"/>
              <a:buChar char="•"/>
              <a:defRPr b="0" i="0" sz="1400" u="none" cap="small" strike="noStrike">
                <a:solidFill>
                  <a:schemeClr val="lt1"/>
                </a:solidFill>
                <a:latin typeface="Constantia"/>
                <a:ea typeface="Constantia"/>
                <a:cs typeface="Constantia"/>
                <a:sym typeface="Constantia"/>
              </a:defRPr>
            </a:lvl4pPr>
            <a:lvl5pPr indent="-82550" lvl="4" marL="2000250" marR="0" rtl="0" algn="l">
              <a:spcBef>
                <a:spcPts val="280"/>
              </a:spcBef>
              <a:spcAft>
                <a:spcPts val="600"/>
              </a:spcAft>
              <a:buClr>
                <a:schemeClr val="lt1"/>
              </a:buClr>
              <a:buSzPct val="100000"/>
              <a:buFont typeface="Arial"/>
              <a:buChar char="•"/>
              <a:defRPr b="0" i="0" sz="1400" u="none" cap="small" strike="noStrike">
                <a:solidFill>
                  <a:schemeClr val="lt1"/>
                </a:solidFill>
                <a:latin typeface="Constantia"/>
                <a:ea typeface="Constantia"/>
                <a:cs typeface="Constantia"/>
                <a:sym typeface="Constantia"/>
              </a:defRPr>
            </a:lvl5pPr>
            <a:lvl6pPr indent="-152400" lvl="5" marL="25146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6pPr>
            <a:lvl7pPr indent="-152400" lvl="6" marL="29718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7pPr>
            <a:lvl8pPr indent="-152400" lvl="7" marL="34290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8pPr>
            <a:lvl9pPr indent="-152400" lvl="8" marL="38862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9pPr>
          </a:lstStyle>
          <a:p/>
        </p:txBody>
      </p:sp>
      <p:sp>
        <p:nvSpPr>
          <p:cNvPr id="119" name="Shape 119"/>
          <p:cNvSpPr txBox="1"/>
          <p:nvPr>
            <p:ph idx="10" type="dt"/>
          </p:nvPr>
        </p:nvSpPr>
        <p:spPr>
          <a:xfrm>
            <a:off x="8837612" y="5883275"/>
            <a:ext cx="1600200" cy="365125"/>
          </a:xfrm>
          <a:prstGeom prst="rect">
            <a:avLst/>
          </a:prstGeom>
          <a:noFill/>
          <a:ln>
            <a:noFill/>
          </a:ln>
        </p:spPr>
        <p:txBody>
          <a:bodyPr anchorCtr="0" anchor="ctr" bIns="91425" lIns="91425" rIns="91425" wrap="square" tIns="91425"/>
          <a:lstStyle>
            <a:lvl1pPr indent="0" lvl="0" marL="0" marR="0" rtl="0" algn="r">
              <a:spcBef>
                <a:spcPts val="0"/>
              </a:spcBef>
              <a:buNone/>
              <a:defRPr b="1" i="0" sz="900">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120" name="Shape 120"/>
          <p:cNvSpPr txBox="1"/>
          <p:nvPr>
            <p:ph idx="11" type="ftr"/>
          </p:nvPr>
        </p:nvSpPr>
        <p:spPr>
          <a:xfrm>
            <a:off x="1141412" y="5883275"/>
            <a:ext cx="7543800" cy="365125"/>
          </a:xfrm>
          <a:prstGeom prst="rect">
            <a:avLst/>
          </a:prstGeom>
          <a:noFill/>
          <a:ln>
            <a:noFill/>
          </a:ln>
        </p:spPr>
        <p:txBody>
          <a:bodyPr anchorCtr="0" anchor="ctr" bIns="91425" lIns="91425" rIns="91425" wrap="square" tIns="91425"/>
          <a:lstStyle>
            <a:lvl1pPr indent="0" lvl="0" marL="0" marR="0" rtl="0" algn="l">
              <a:spcBef>
                <a:spcPts val="0"/>
              </a:spcBef>
              <a:buNone/>
              <a:defRPr b="1" i="0" sz="900">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121" name="Shape 121"/>
          <p:cNvSpPr txBox="1"/>
          <p:nvPr>
            <p:ph idx="12" type="sldNum"/>
          </p:nvPr>
        </p:nvSpPr>
        <p:spPr>
          <a:xfrm>
            <a:off x="10514012" y="5883275"/>
            <a:ext cx="551167"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1" i="0" lang="en-US" sz="900">
                <a:solidFill>
                  <a:srgbClr val="BFBFBF"/>
                </a:solidFill>
                <a:latin typeface="Constantia"/>
                <a:ea typeface="Constantia"/>
                <a:cs typeface="Constantia"/>
                <a:sym typeface="Constantia"/>
              </a:rPr>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itleAndTx">
  <p:cSld name="Vertical Title and Text">
    <p:spTree>
      <p:nvGrpSpPr>
        <p:cNvPr id="122" name="Shape 122"/>
        <p:cNvGrpSpPr/>
        <p:nvPr/>
      </p:nvGrpSpPr>
      <p:grpSpPr>
        <a:xfrm>
          <a:off x="0" y="0"/>
          <a:ext cx="0" cy="0"/>
          <a:chOff x="0" y="0"/>
          <a:chExt cx="0" cy="0"/>
        </a:xfrm>
      </p:grpSpPr>
      <p:sp>
        <p:nvSpPr>
          <p:cNvPr id="123" name="Shape 123"/>
          <p:cNvSpPr txBox="1"/>
          <p:nvPr>
            <p:ph type="title"/>
          </p:nvPr>
        </p:nvSpPr>
        <p:spPr>
          <a:xfrm rot="5400000">
            <a:off x="7351354" y="2095143"/>
            <a:ext cx="5181601" cy="2210514"/>
          </a:xfrm>
          <a:prstGeom prst="rect">
            <a:avLst/>
          </a:prstGeom>
          <a:noFill/>
          <a:ln>
            <a:noFill/>
          </a:ln>
        </p:spPr>
        <p:txBody>
          <a:bodyPr anchorCtr="0" anchor="ctr" bIns="91425" lIns="91425" rIns="91425" wrap="square" tIns="91425"/>
          <a:lstStyle>
            <a:lvl1pPr indent="0" lvl="0" marL="0" marR="0" rtl="0" algn="l">
              <a:spcBef>
                <a:spcPts val="0"/>
              </a:spcBef>
              <a:buClr>
                <a:schemeClr val="lt1"/>
              </a:buClr>
              <a:buSzPct val="100000"/>
              <a:buFont typeface="Calibri"/>
              <a:buNone/>
              <a:defRPr b="0" i="0" sz="3200" u="none" cap="none" strike="noStrike">
                <a:solidFill>
                  <a:schemeClr val="lt1"/>
                </a:solidFill>
                <a:latin typeface="Calibri"/>
                <a:ea typeface="Calibri"/>
                <a:cs typeface="Calibri"/>
                <a:sym typeface="Calibri"/>
              </a:defRPr>
            </a:lvl1pPr>
            <a:lvl2pPr indent="0" lvl="1" marL="0" marR="0" rtl="0" algn="l">
              <a:spcBef>
                <a:spcPts val="0"/>
              </a:spcBef>
              <a:buNone/>
              <a:defRPr b="0" i="0" sz="1800" u="none" cap="none" strike="noStrike">
                <a:solidFill>
                  <a:schemeClr val="lt2"/>
                </a:solidFill>
              </a:defRPr>
            </a:lvl2pPr>
            <a:lvl3pPr indent="0" lvl="2" marL="0" marR="0" rtl="0" algn="l">
              <a:spcBef>
                <a:spcPts val="0"/>
              </a:spcBef>
              <a:buNone/>
              <a:defRPr b="0" i="0" sz="1800" u="none" cap="none" strike="noStrike">
                <a:solidFill>
                  <a:schemeClr val="lt2"/>
                </a:solidFill>
              </a:defRPr>
            </a:lvl3pPr>
            <a:lvl4pPr indent="0" lvl="3" marL="0" marR="0" rtl="0" algn="l">
              <a:spcBef>
                <a:spcPts val="0"/>
              </a:spcBef>
              <a:buNone/>
              <a:defRPr b="0" i="0" sz="1800" u="none" cap="none" strike="noStrike">
                <a:solidFill>
                  <a:schemeClr val="lt2"/>
                </a:solidFill>
              </a:defRPr>
            </a:lvl4pPr>
            <a:lvl5pPr indent="0" lvl="4" marL="0" marR="0" rtl="0" algn="l">
              <a:spcBef>
                <a:spcPts val="0"/>
              </a:spcBef>
              <a:buNone/>
              <a:defRPr b="0" i="0" sz="1800" u="none" cap="none" strike="noStrike">
                <a:solidFill>
                  <a:schemeClr val="lt2"/>
                </a:solidFill>
              </a:defRPr>
            </a:lvl5pPr>
            <a:lvl6pPr indent="0" lvl="5" marL="0" marR="0" rtl="0" algn="l">
              <a:spcBef>
                <a:spcPts val="0"/>
              </a:spcBef>
              <a:buNone/>
              <a:defRPr b="0" i="0" sz="1800" u="none" cap="none" strike="noStrike">
                <a:solidFill>
                  <a:schemeClr val="lt2"/>
                </a:solidFill>
              </a:defRPr>
            </a:lvl6pPr>
            <a:lvl7pPr indent="0" lvl="6" marL="0" marR="0" rtl="0" algn="l">
              <a:spcBef>
                <a:spcPts val="0"/>
              </a:spcBef>
              <a:buNone/>
              <a:defRPr b="0" i="0" sz="1800" u="none" cap="none" strike="noStrike">
                <a:solidFill>
                  <a:schemeClr val="lt2"/>
                </a:solidFill>
              </a:defRPr>
            </a:lvl7pPr>
            <a:lvl8pPr indent="0" lvl="7" marL="0" marR="0" rtl="0" algn="l">
              <a:spcBef>
                <a:spcPts val="0"/>
              </a:spcBef>
              <a:buNone/>
              <a:defRPr b="0" i="0" sz="1800" u="none" cap="none" strike="noStrike">
                <a:solidFill>
                  <a:schemeClr val="lt2"/>
                </a:solidFill>
              </a:defRPr>
            </a:lvl8pPr>
            <a:lvl9pPr indent="0" lvl="8" marL="0" marR="0" rtl="0" algn="l">
              <a:spcBef>
                <a:spcPts val="0"/>
              </a:spcBef>
              <a:buNone/>
              <a:defRPr b="0" i="0" sz="1800" u="none" cap="none" strike="noStrike">
                <a:solidFill>
                  <a:schemeClr val="lt2"/>
                </a:solidFill>
              </a:defRPr>
            </a:lvl9pPr>
          </a:lstStyle>
          <a:p/>
        </p:txBody>
      </p:sp>
      <p:sp>
        <p:nvSpPr>
          <p:cNvPr id="124" name="Shape 124"/>
          <p:cNvSpPr txBox="1"/>
          <p:nvPr>
            <p:ph idx="1" type="body"/>
          </p:nvPr>
        </p:nvSpPr>
        <p:spPr>
          <a:xfrm rot="5400000">
            <a:off x="2322512" y="-571500"/>
            <a:ext cx="5181600" cy="7543800"/>
          </a:xfrm>
          <a:prstGeom prst="rect">
            <a:avLst/>
          </a:prstGeom>
          <a:noFill/>
          <a:ln>
            <a:noFill/>
          </a:ln>
        </p:spPr>
        <p:txBody>
          <a:bodyPr anchorCtr="0" anchor="t" bIns="91425" lIns="91425" rIns="91425" wrap="square" tIns="91425"/>
          <a:lstStyle>
            <a:lvl1pPr indent="-158750" lvl="0" marL="285750" marR="0" rtl="0" algn="l">
              <a:spcBef>
                <a:spcPts val="400"/>
              </a:spcBef>
              <a:spcAft>
                <a:spcPts val="600"/>
              </a:spcAft>
              <a:buClr>
                <a:schemeClr val="lt1"/>
              </a:buClr>
              <a:buSzPct val="100000"/>
              <a:buFont typeface="Arial"/>
              <a:buChar char="•"/>
              <a:defRPr b="0" i="0" sz="2000" u="none" cap="small" strike="noStrike">
                <a:solidFill>
                  <a:schemeClr val="lt1"/>
                </a:solidFill>
                <a:latin typeface="Constantia"/>
                <a:ea typeface="Constantia"/>
                <a:cs typeface="Constantia"/>
                <a:sym typeface="Constantia"/>
              </a:defRPr>
            </a:lvl1pPr>
            <a:lvl2pPr indent="-171450" lvl="1" marL="742950" marR="0" rtl="0" algn="l">
              <a:spcBef>
                <a:spcPts val="360"/>
              </a:spcBef>
              <a:spcAft>
                <a:spcPts val="600"/>
              </a:spcAft>
              <a:buClr>
                <a:schemeClr val="lt1"/>
              </a:buClr>
              <a:buSzPct val="100000"/>
              <a:buFont typeface="Arial"/>
              <a:buChar char="•"/>
              <a:defRPr b="0" i="0" sz="1800" u="none" cap="small" strike="noStrike">
                <a:solidFill>
                  <a:schemeClr val="lt1"/>
                </a:solidFill>
                <a:latin typeface="Constantia"/>
                <a:ea typeface="Constantia"/>
                <a:cs typeface="Constantia"/>
                <a:sym typeface="Constantia"/>
              </a:defRPr>
            </a:lvl2pPr>
            <a:lvl3pPr indent="-184150" lvl="2" marL="1200150" marR="0" rtl="0" algn="l">
              <a:spcBef>
                <a:spcPts val="320"/>
              </a:spcBef>
              <a:spcAft>
                <a:spcPts val="600"/>
              </a:spcAft>
              <a:buClr>
                <a:schemeClr val="lt1"/>
              </a:buClr>
              <a:buSzPct val="100000"/>
              <a:buFont typeface="Arial"/>
              <a:buChar char="•"/>
              <a:defRPr b="0" i="0" sz="1600" u="none" cap="small" strike="noStrike">
                <a:solidFill>
                  <a:schemeClr val="lt1"/>
                </a:solidFill>
                <a:latin typeface="Constantia"/>
                <a:ea typeface="Constantia"/>
                <a:cs typeface="Constantia"/>
                <a:sym typeface="Constantia"/>
              </a:defRPr>
            </a:lvl3pPr>
            <a:lvl4pPr indent="-82550" lvl="3" marL="1543050" marR="0" rtl="0" algn="l">
              <a:spcBef>
                <a:spcPts val="280"/>
              </a:spcBef>
              <a:spcAft>
                <a:spcPts val="600"/>
              </a:spcAft>
              <a:buClr>
                <a:schemeClr val="lt1"/>
              </a:buClr>
              <a:buSzPct val="100000"/>
              <a:buFont typeface="Arial"/>
              <a:buChar char="•"/>
              <a:defRPr b="0" i="0" sz="1400" u="none" cap="small" strike="noStrike">
                <a:solidFill>
                  <a:schemeClr val="lt1"/>
                </a:solidFill>
                <a:latin typeface="Constantia"/>
                <a:ea typeface="Constantia"/>
                <a:cs typeface="Constantia"/>
                <a:sym typeface="Constantia"/>
              </a:defRPr>
            </a:lvl4pPr>
            <a:lvl5pPr indent="-82550" lvl="4" marL="2000250" marR="0" rtl="0" algn="l">
              <a:spcBef>
                <a:spcPts val="280"/>
              </a:spcBef>
              <a:spcAft>
                <a:spcPts val="600"/>
              </a:spcAft>
              <a:buClr>
                <a:schemeClr val="lt1"/>
              </a:buClr>
              <a:buSzPct val="100000"/>
              <a:buFont typeface="Arial"/>
              <a:buChar char="•"/>
              <a:defRPr b="0" i="0" sz="1400" u="none" cap="small" strike="noStrike">
                <a:solidFill>
                  <a:schemeClr val="lt1"/>
                </a:solidFill>
                <a:latin typeface="Constantia"/>
                <a:ea typeface="Constantia"/>
                <a:cs typeface="Constantia"/>
                <a:sym typeface="Constantia"/>
              </a:defRPr>
            </a:lvl5pPr>
            <a:lvl6pPr indent="-152400" lvl="5" marL="25146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6pPr>
            <a:lvl7pPr indent="-152400" lvl="6" marL="29718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7pPr>
            <a:lvl8pPr indent="-152400" lvl="7" marL="34290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8pPr>
            <a:lvl9pPr indent="-152400" lvl="8" marL="38862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9pPr>
          </a:lstStyle>
          <a:p/>
        </p:txBody>
      </p:sp>
      <p:sp>
        <p:nvSpPr>
          <p:cNvPr id="125" name="Shape 125"/>
          <p:cNvSpPr txBox="1"/>
          <p:nvPr>
            <p:ph idx="10" type="dt"/>
          </p:nvPr>
        </p:nvSpPr>
        <p:spPr>
          <a:xfrm>
            <a:off x="8837612" y="5883275"/>
            <a:ext cx="1600200" cy="365125"/>
          </a:xfrm>
          <a:prstGeom prst="rect">
            <a:avLst/>
          </a:prstGeom>
          <a:noFill/>
          <a:ln>
            <a:noFill/>
          </a:ln>
        </p:spPr>
        <p:txBody>
          <a:bodyPr anchorCtr="0" anchor="ctr" bIns="91425" lIns="91425" rIns="91425" wrap="square" tIns="91425"/>
          <a:lstStyle>
            <a:lvl1pPr indent="0" lvl="0" marL="0" marR="0" rtl="0" algn="r">
              <a:spcBef>
                <a:spcPts val="0"/>
              </a:spcBef>
              <a:buNone/>
              <a:defRPr b="1" i="0" sz="900">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126" name="Shape 126"/>
          <p:cNvSpPr txBox="1"/>
          <p:nvPr>
            <p:ph idx="11" type="ftr"/>
          </p:nvPr>
        </p:nvSpPr>
        <p:spPr>
          <a:xfrm>
            <a:off x="1141412" y="5883275"/>
            <a:ext cx="7543800" cy="365125"/>
          </a:xfrm>
          <a:prstGeom prst="rect">
            <a:avLst/>
          </a:prstGeom>
          <a:noFill/>
          <a:ln>
            <a:noFill/>
          </a:ln>
        </p:spPr>
        <p:txBody>
          <a:bodyPr anchorCtr="0" anchor="ctr" bIns="91425" lIns="91425" rIns="91425" wrap="square" tIns="91425"/>
          <a:lstStyle>
            <a:lvl1pPr indent="0" lvl="0" marL="0" marR="0" rtl="0" algn="l">
              <a:spcBef>
                <a:spcPts val="0"/>
              </a:spcBef>
              <a:buNone/>
              <a:defRPr b="1" i="0" sz="900">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127" name="Shape 127"/>
          <p:cNvSpPr txBox="1"/>
          <p:nvPr>
            <p:ph idx="12" type="sldNum"/>
          </p:nvPr>
        </p:nvSpPr>
        <p:spPr>
          <a:xfrm>
            <a:off x="10514012" y="5883275"/>
            <a:ext cx="551167"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1" i="0" lang="en-US" sz="900">
                <a:solidFill>
                  <a:srgbClr val="BFBFBF"/>
                </a:solidFill>
                <a:latin typeface="Constantia"/>
                <a:ea typeface="Constantia"/>
                <a:cs typeface="Constantia"/>
                <a:sym typeface="Constantia"/>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le and Content">
    <p:spTree>
      <p:nvGrpSpPr>
        <p:cNvPr id="22" name="Shape 22"/>
        <p:cNvGrpSpPr/>
        <p:nvPr/>
      </p:nvGrpSpPr>
      <p:grpSpPr>
        <a:xfrm>
          <a:off x="0" y="0"/>
          <a:ext cx="0" cy="0"/>
          <a:chOff x="0" y="0"/>
          <a:chExt cx="0" cy="0"/>
        </a:xfrm>
      </p:grpSpPr>
      <p:sp>
        <p:nvSpPr>
          <p:cNvPr id="23" name="Shape 23"/>
          <p:cNvSpPr txBox="1"/>
          <p:nvPr>
            <p:ph type="title"/>
          </p:nvPr>
        </p:nvSpPr>
        <p:spPr>
          <a:xfrm>
            <a:off x="1141413" y="609600"/>
            <a:ext cx="9905998" cy="1905000"/>
          </a:xfrm>
          <a:prstGeom prst="rect">
            <a:avLst/>
          </a:prstGeom>
          <a:noFill/>
          <a:ln>
            <a:noFill/>
          </a:ln>
        </p:spPr>
        <p:txBody>
          <a:bodyPr anchorCtr="0" anchor="ctr" bIns="91425" lIns="91425" rIns="91425" wrap="square" tIns="91425"/>
          <a:lstStyle>
            <a:lvl1pPr indent="0" lvl="0" marL="0" marR="0" rtl="0" algn="l">
              <a:spcBef>
                <a:spcPts val="0"/>
              </a:spcBef>
              <a:buClr>
                <a:schemeClr val="lt1"/>
              </a:buClr>
              <a:buSzPct val="100000"/>
              <a:buFont typeface="Calibri"/>
              <a:buNone/>
              <a:defRPr b="0" i="0" sz="3200" u="none" cap="none" strike="noStrike">
                <a:solidFill>
                  <a:schemeClr val="lt1"/>
                </a:solidFill>
                <a:latin typeface="Calibri"/>
                <a:ea typeface="Calibri"/>
                <a:cs typeface="Calibri"/>
                <a:sym typeface="Calibri"/>
              </a:defRPr>
            </a:lvl1pPr>
            <a:lvl2pPr indent="0" lvl="1" marL="0" marR="0" rtl="0" algn="l">
              <a:spcBef>
                <a:spcPts val="0"/>
              </a:spcBef>
              <a:buNone/>
              <a:defRPr b="0" i="0" sz="1800" u="none" cap="none" strike="noStrike">
                <a:solidFill>
                  <a:schemeClr val="lt2"/>
                </a:solidFill>
              </a:defRPr>
            </a:lvl2pPr>
            <a:lvl3pPr indent="0" lvl="2" marL="0" marR="0" rtl="0" algn="l">
              <a:spcBef>
                <a:spcPts val="0"/>
              </a:spcBef>
              <a:buNone/>
              <a:defRPr b="0" i="0" sz="1800" u="none" cap="none" strike="noStrike">
                <a:solidFill>
                  <a:schemeClr val="lt2"/>
                </a:solidFill>
              </a:defRPr>
            </a:lvl3pPr>
            <a:lvl4pPr indent="0" lvl="3" marL="0" marR="0" rtl="0" algn="l">
              <a:spcBef>
                <a:spcPts val="0"/>
              </a:spcBef>
              <a:buNone/>
              <a:defRPr b="0" i="0" sz="1800" u="none" cap="none" strike="noStrike">
                <a:solidFill>
                  <a:schemeClr val="lt2"/>
                </a:solidFill>
              </a:defRPr>
            </a:lvl4pPr>
            <a:lvl5pPr indent="0" lvl="4" marL="0" marR="0" rtl="0" algn="l">
              <a:spcBef>
                <a:spcPts val="0"/>
              </a:spcBef>
              <a:buNone/>
              <a:defRPr b="0" i="0" sz="1800" u="none" cap="none" strike="noStrike">
                <a:solidFill>
                  <a:schemeClr val="lt2"/>
                </a:solidFill>
              </a:defRPr>
            </a:lvl5pPr>
            <a:lvl6pPr indent="0" lvl="5" marL="0" marR="0" rtl="0" algn="l">
              <a:spcBef>
                <a:spcPts val="0"/>
              </a:spcBef>
              <a:buNone/>
              <a:defRPr b="0" i="0" sz="1800" u="none" cap="none" strike="noStrike">
                <a:solidFill>
                  <a:schemeClr val="lt2"/>
                </a:solidFill>
              </a:defRPr>
            </a:lvl6pPr>
            <a:lvl7pPr indent="0" lvl="6" marL="0" marR="0" rtl="0" algn="l">
              <a:spcBef>
                <a:spcPts val="0"/>
              </a:spcBef>
              <a:buNone/>
              <a:defRPr b="0" i="0" sz="1800" u="none" cap="none" strike="noStrike">
                <a:solidFill>
                  <a:schemeClr val="lt2"/>
                </a:solidFill>
              </a:defRPr>
            </a:lvl7pPr>
            <a:lvl8pPr indent="0" lvl="7" marL="0" marR="0" rtl="0" algn="l">
              <a:spcBef>
                <a:spcPts val="0"/>
              </a:spcBef>
              <a:buNone/>
              <a:defRPr b="0" i="0" sz="1800" u="none" cap="none" strike="noStrike">
                <a:solidFill>
                  <a:schemeClr val="lt2"/>
                </a:solidFill>
              </a:defRPr>
            </a:lvl8pPr>
            <a:lvl9pPr indent="0" lvl="8" marL="0" marR="0" rtl="0" algn="l">
              <a:spcBef>
                <a:spcPts val="0"/>
              </a:spcBef>
              <a:buNone/>
              <a:defRPr b="0" i="0" sz="1800" u="none" cap="none" strike="noStrike">
                <a:solidFill>
                  <a:schemeClr val="lt2"/>
                </a:solidFill>
              </a:defRPr>
            </a:lvl9pPr>
          </a:lstStyle>
          <a:p/>
        </p:txBody>
      </p:sp>
      <p:sp>
        <p:nvSpPr>
          <p:cNvPr id="24" name="Shape 24"/>
          <p:cNvSpPr txBox="1"/>
          <p:nvPr>
            <p:ph idx="1" type="body"/>
          </p:nvPr>
        </p:nvSpPr>
        <p:spPr>
          <a:xfrm>
            <a:off x="1141413" y="2666999"/>
            <a:ext cx="9905998" cy="3124201"/>
          </a:xfrm>
          <a:prstGeom prst="rect">
            <a:avLst/>
          </a:prstGeom>
          <a:noFill/>
          <a:ln>
            <a:noFill/>
          </a:ln>
        </p:spPr>
        <p:txBody>
          <a:bodyPr anchorCtr="0" anchor="ctr" bIns="91425" lIns="91425" rIns="91425" wrap="square" tIns="91425"/>
          <a:lstStyle>
            <a:lvl1pPr indent="-158750" lvl="0" marL="285750" marR="0" rtl="0" algn="l">
              <a:spcBef>
                <a:spcPts val="400"/>
              </a:spcBef>
              <a:spcAft>
                <a:spcPts val="600"/>
              </a:spcAft>
              <a:buClr>
                <a:schemeClr val="lt1"/>
              </a:buClr>
              <a:buSzPct val="100000"/>
              <a:buFont typeface="Arial"/>
              <a:buChar char="•"/>
              <a:defRPr b="0" i="0" sz="2000" u="none" cap="small" strike="noStrike">
                <a:solidFill>
                  <a:schemeClr val="lt1"/>
                </a:solidFill>
                <a:latin typeface="Constantia"/>
                <a:ea typeface="Constantia"/>
                <a:cs typeface="Constantia"/>
                <a:sym typeface="Constantia"/>
              </a:defRPr>
            </a:lvl1pPr>
            <a:lvl2pPr indent="-171450" lvl="1" marL="742950" marR="0" rtl="0" algn="l">
              <a:spcBef>
                <a:spcPts val="360"/>
              </a:spcBef>
              <a:spcAft>
                <a:spcPts val="600"/>
              </a:spcAft>
              <a:buClr>
                <a:schemeClr val="lt1"/>
              </a:buClr>
              <a:buSzPct val="100000"/>
              <a:buFont typeface="Arial"/>
              <a:buChar char="•"/>
              <a:defRPr b="0" i="0" sz="1800" u="none" cap="small" strike="noStrike">
                <a:solidFill>
                  <a:schemeClr val="lt1"/>
                </a:solidFill>
                <a:latin typeface="Constantia"/>
                <a:ea typeface="Constantia"/>
                <a:cs typeface="Constantia"/>
                <a:sym typeface="Constantia"/>
              </a:defRPr>
            </a:lvl2pPr>
            <a:lvl3pPr indent="-184150" lvl="2" marL="1200150" marR="0" rtl="0" algn="l">
              <a:spcBef>
                <a:spcPts val="320"/>
              </a:spcBef>
              <a:spcAft>
                <a:spcPts val="600"/>
              </a:spcAft>
              <a:buClr>
                <a:schemeClr val="lt1"/>
              </a:buClr>
              <a:buSzPct val="100000"/>
              <a:buFont typeface="Arial"/>
              <a:buChar char="•"/>
              <a:defRPr b="0" i="0" sz="1600" u="none" cap="small" strike="noStrike">
                <a:solidFill>
                  <a:schemeClr val="lt1"/>
                </a:solidFill>
                <a:latin typeface="Constantia"/>
                <a:ea typeface="Constantia"/>
                <a:cs typeface="Constantia"/>
                <a:sym typeface="Constantia"/>
              </a:defRPr>
            </a:lvl3pPr>
            <a:lvl4pPr indent="-82550" lvl="3" marL="1543050" marR="0" rtl="0" algn="l">
              <a:spcBef>
                <a:spcPts val="280"/>
              </a:spcBef>
              <a:spcAft>
                <a:spcPts val="600"/>
              </a:spcAft>
              <a:buClr>
                <a:schemeClr val="lt1"/>
              </a:buClr>
              <a:buSzPct val="100000"/>
              <a:buFont typeface="Arial"/>
              <a:buChar char="•"/>
              <a:defRPr b="0" i="0" sz="1400" u="none" cap="small" strike="noStrike">
                <a:solidFill>
                  <a:schemeClr val="lt1"/>
                </a:solidFill>
                <a:latin typeface="Constantia"/>
                <a:ea typeface="Constantia"/>
                <a:cs typeface="Constantia"/>
                <a:sym typeface="Constantia"/>
              </a:defRPr>
            </a:lvl4pPr>
            <a:lvl5pPr indent="-82550" lvl="4" marL="2000250" marR="0" rtl="0" algn="l">
              <a:spcBef>
                <a:spcPts val="280"/>
              </a:spcBef>
              <a:spcAft>
                <a:spcPts val="600"/>
              </a:spcAft>
              <a:buClr>
                <a:schemeClr val="lt1"/>
              </a:buClr>
              <a:buSzPct val="100000"/>
              <a:buFont typeface="Arial"/>
              <a:buChar char="•"/>
              <a:defRPr b="0" i="0" sz="1400" u="none" cap="small" strike="noStrike">
                <a:solidFill>
                  <a:schemeClr val="lt1"/>
                </a:solidFill>
                <a:latin typeface="Constantia"/>
                <a:ea typeface="Constantia"/>
                <a:cs typeface="Constantia"/>
                <a:sym typeface="Constantia"/>
              </a:defRPr>
            </a:lvl5pPr>
            <a:lvl6pPr indent="-152400" lvl="5" marL="25146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6pPr>
            <a:lvl7pPr indent="-152400" lvl="6" marL="29718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7pPr>
            <a:lvl8pPr indent="-152400" lvl="7" marL="34290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8pPr>
            <a:lvl9pPr indent="-152400" lvl="8" marL="38862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9pPr>
          </a:lstStyle>
          <a:p/>
        </p:txBody>
      </p:sp>
      <p:sp>
        <p:nvSpPr>
          <p:cNvPr id="25" name="Shape 25"/>
          <p:cNvSpPr txBox="1"/>
          <p:nvPr>
            <p:ph idx="10" type="dt"/>
          </p:nvPr>
        </p:nvSpPr>
        <p:spPr>
          <a:xfrm>
            <a:off x="8837612" y="5883275"/>
            <a:ext cx="1600200" cy="365125"/>
          </a:xfrm>
          <a:prstGeom prst="rect">
            <a:avLst/>
          </a:prstGeom>
          <a:noFill/>
          <a:ln>
            <a:noFill/>
          </a:ln>
        </p:spPr>
        <p:txBody>
          <a:bodyPr anchorCtr="0" anchor="ctr" bIns="91425" lIns="91425" rIns="91425" wrap="square" tIns="91425"/>
          <a:lstStyle>
            <a:lvl1pPr indent="0" lvl="0" marL="0" marR="0" rtl="0" algn="r">
              <a:spcBef>
                <a:spcPts val="0"/>
              </a:spcBef>
              <a:buNone/>
              <a:defRPr b="1" i="0" sz="900" u="none" cap="none" strike="noStrike">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26" name="Shape 26"/>
          <p:cNvSpPr txBox="1"/>
          <p:nvPr>
            <p:ph idx="11" type="ftr"/>
          </p:nvPr>
        </p:nvSpPr>
        <p:spPr>
          <a:xfrm>
            <a:off x="1141412" y="5883275"/>
            <a:ext cx="7543800" cy="365125"/>
          </a:xfrm>
          <a:prstGeom prst="rect">
            <a:avLst/>
          </a:prstGeom>
          <a:noFill/>
          <a:ln>
            <a:noFill/>
          </a:ln>
        </p:spPr>
        <p:txBody>
          <a:bodyPr anchorCtr="0" anchor="ctr" bIns="91425" lIns="91425" rIns="91425" wrap="square" tIns="91425"/>
          <a:lstStyle>
            <a:lvl1pPr indent="0" lvl="0" marL="0" marR="0" rtl="0" algn="l">
              <a:spcBef>
                <a:spcPts val="0"/>
              </a:spcBef>
              <a:buNone/>
              <a:defRPr b="1" i="0" sz="900" u="none" cap="none" strike="noStrike">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27" name="Shape 27"/>
          <p:cNvSpPr txBox="1"/>
          <p:nvPr>
            <p:ph idx="12" type="sldNum"/>
          </p:nvPr>
        </p:nvSpPr>
        <p:spPr>
          <a:xfrm>
            <a:off x="10514012" y="5883275"/>
            <a:ext cx="551167"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1" i="0" lang="en-US" sz="900" u="none" cap="none" strike="noStrike">
                <a:solidFill>
                  <a:srgbClr val="BFBFBF"/>
                </a:solidFill>
                <a:latin typeface="Constantia"/>
                <a:ea typeface="Constantia"/>
                <a:cs typeface="Constantia"/>
                <a:sym typeface="Constantia"/>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28" name="Shape 28"/>
        <p:cNvGrpSpPr/>
        <p:nvPr/>
      </p:nvGrpSpPr>
      <p:grpSpPr>
        <a:xfrm>
          <a:off x="0" y="0"/>
          <a:ext cx="0" cy="0"/>
          <a:chOff x="0" y="0"/>
          <a:chExt cx="0" cy="0"/>
        </a:xfrm>
      </p:grpSpPr>
      <p:sp>
        <p:nvSpPr>
          <p:cNvPr id="29" name="Shape 29"/>
          <p:cNvSpPr txBox="1"/>
          <p:nvPr>
            <p:ph type="title"/>
          </p:nvPr>
        </p:nvSpPr>
        <p:spPr>
          <a:xfrm>
            <a:off x="1751013" y="3308581"/>
            <a:ext cx="8686800" cy="1468800"/>
          </a:xfrm>
          <a:prstGeom prst="rect">
            <a:avLst/>
          </a:prstGeom>
          <a:noFill/>
          <a:ln>
            <a:noFill/>
          </a:ln>
        </p:spPr>
        <p:txBody>
          <a:bodyPr anchorCtr="0" anchor="b" bIns="91425" lIns="91425" rIns="91425" wrap="square" tIns="91425"/>
          <a:lstStyle>
            <a:lvl1pPr indent="0" lvl="0" marL="0" marR="0" rtl="0" algn="r">
              <a:spcBef>
                <a:spcPts val="0"/>
              </a:spcBef>
              <a:buClr>
                <a:schemeClr val="lt1"/>
              </a:buClr>
              <a:buSzPct val="100000"/>
              <a:buFont typeface="Calibri"/>
              <a:buNone/>
              <a:defRPr b="0" i="0" sz="4000" u="none" cap="none" strike="noStrike">
                <a:solidFill>
                  <a:schemeClr val="lt1"/>
                </a:solidFill>
                <a:latin typeface="Calibri"/>
                <a:ea typeface="Calibri"/>
                <a:cs typeface="Calibri"/>
                <a:sym typeface="Calibri"/>
              </a:defRPr>
            </a:lvl1pPr>
            <a:lvl2pPr indent="0" lvl="1" marL="0" marR="0" rtl="0" algn="l">
              <a:spcBef>
                <a:spcPts val="0"/>
              </a:spcBef>
              <a:buNone/>
              <a:defRPr b="0" i="0" sz="1800" u="none" cap="none" strike="noStrike">
                <a:solidFill>
                  <a:schemeClr val="lt2"/>
                </a:solidFill>
              </a:defRPr>
            </a:lvl2pPr>
            <a:lvl3pPr indent="0" lvl="2" marL="0" marR="0" rtl="0" algn="l">
              <a:spcBef>
                <a:spcPts val="0"/>
              </a:spcBef>
              <a:buNone/>
              <a:defRPr b="0" i="0" sz="1800" u="none" cap="none" strike="noStrike">
                <a:solidFill>
                  <a:schemeClr val="lt2"/>
                </a:solidFill>
              </a:defRPr>
            </a:lvl3pPr>
            <a:lvl4pPr indent="0" lvl="3" marL="0" marR="0" rtl="0" algn="l">
              <a:spcBef>
                <a:spcPts val="0"/>
              </a:spcBef>
              <a:buNone/>
              <a:defRPr b="0" i="0" sz="1800" u="none" cap="none" strike="noStrike">
                <a:solidFill>
                  <a:schemeClr val="lt2"/>
                </a:solidFill>
              </a:defRPr>
            </a:lvl4pPr>
            <a:lvl5pPr indent="0" lvl="4" marL="0" marR="0" rtl="0" algn="l">
              <a:spcBef>
                <a:spcPts val="0"/>
              </a:spcBef>
              <a:buNone/>
              <a:defRPr b="0" i="0" sz="1800" u="none" cap="none" strike="noStrike">
                <a:solidFill>
                  <a:schemeClr val="lt2"/>
                </a:solidFill>
              </a:defRPr>
            </a:lvl5pPr>
            <a:lvl6pPr indent="0" lvl="5" marL="0" marR="0" rtl="0" algn="l">
              <a:spcBef>
                <a:spcPts val="0"/>
              </a:spcBef>
              <a:buNone/>
              <a:defRPr b="0" i="0" sz="1800" u="none" cap="none" strike="noStrike">
                <a:solidFill>
                  <a:schemeClr val="lt2"/>
                </a:solidFill>
              </a:defRPr>
            </a:lvl6pPr>
            <a:lvl7pPr indent="0" lvl="6" marL="0" marR="0" rtl="0" algn="l">
              <a:spcBef>
                <a:spcPts val="0"/>
              </a:spcBef>
              <a:buNone/>
              <a:defRPr b="0" i="0" sz="1800" u="none" cap="none" strike="noStrike">
                <a:solidFill>
                  <a:schemeClr val="lt2"/>
                </a:solidFill>
              </a:defRPr>
            </a:lvl7pPr>
            <a:lvl8pPr indent="0" lvl="7" marL="0" marR="0" rtl="0" algn="l">
              <a:spcBef>
                <a:spcPts val="0"/>
              </a:spcBef>
              <a:buNone/>
              <a:defRPr b="0" i="0" sz="1800" u="none" cap="none" strike="noStrike">
                <a:solidFill>
                  <a:schemeClr val="lt2"/>
                </a:solidFill>
              </a:defRPr>
            </a:lvl8pPr>
            <a:lvl9pPr indent="0" lvl="8" marL="0" marR="0" rtl="0" algn="l">
              <a:spcBef>
                <a:spcPts val="0"/>
              </a:spcBef>
              <a:buNone/>
              <a:defRPr b="0" i="0" sz="1800" u="none" cap="none" strike="noStrike">
                <a:solidFill>
                  <a:schemeClr val="lt2"/>
                </a:solidFill>
              </a:defRPr>
            </a:lvl9pPr>
          </a:lstStyle>
          <a:p/>
        </p:txBody>
      </p:sp>
      <p:sp>
        <p:nvSpPr>
          <p:cNvPr id="30" name="Shape 30"/>
          <p:cNvSpPr txBox="1"/>
          <p:nvPr>
            <p:ph idx="1" type="body"/>
          </p:nvPr>
        </p:nvSpPr>
        <p:spPr>
          <a:xfrm>
            <a:off x="1751011" y="4777381"/>
            <a:ext cx="8686801" cy="860400"/>
          </a:xfrm>
          <a:prstGeom prst="rect">
            <a:avLst/>
          </a:prstGeom>
          <a:noFill/>
          <a:ln>
            <a:noFill/>
          </a:ln>
        </p:spPr>
        <p:txBody>
          <a:bodyPr anchorCtr="0" anchor="t" bIns="91425" lIns="91425" rIns="91425" wrap="square" tIns="91425"/>
          <a:lstStyle>
            <a:lvl1pPr indent="0" lvl="0" marL="0" marR="0" rtl="0" algn="r">
              <a:spcBef>
                <a:spcPts val="400"/>
              </a:spcBef>
              <a:spcAft>
                <a:spcPts val="600"/>
              </a:spcAft>
              <a:buClr>
                <a:schemeClr val="lt1"/>
              </a:buClr>
              <a:buSzPct val="100000"/>
              <a:buFont typeface="Arial"/>
              <a:buNone/>
              <a:defRPr b="0" i="0" sz="2000" u="none" cap="small" strike="noStrike">
                <a:solidFill>
                  <a:schemeClr val="lt1"/>
                </a:solidFill>
                <a:latin typeface="Constantia"/>
                <a:ea typeface="Constantia"/>
                <a:cs typeface="Constantia"/>
                <a:sym typeface="Constantia"/>
              </a:defRPr>
            </a:lvl1pPr>
            <a:lvl2pPr indent="0" lvl="1" marL="457200" marR="0" rtl="0" algn="l">
              <a:spcBef>
                <a:spcPts val="360"/>
              </a:spcBef>
              <a:spcAft>
                <a:spcPts val="600"/>
              </a:spcAft>
              <a:buClr>
                <a:schemeClr val="lt1"/>
              </a:buClr>
              <a:buSzPct val="100000"/>
              <a:buFont typeface="Arial"/>
              <a:buNone/>
              <a:defRPr b="0" i="0" sz="1800" u="none" cap="small" strike="noStrike">
                <a:solidFill>
                  <a:schemeClr val="lt1"/>
                </a:solidFill>
                <a:latin typeface="Constantia"/>
                <a:ea typeface="Constantia"/>
                <a:cs typeface="Constantia"/>
                <a:sym typeface="Constantia"/>
              </a:defRPr>
            </a:lvl2pPr>
            <a:lvl3pPr indent="0" lvl="2" marL="914400" marR="0" rtl="0" algn="l">
              <a:spcBef>
                <a:spcPts val="320"/>
              </a:spcBef>
              <a:spcAft>
                <a:spcPts val="600"/>
              </a:spcAft>
              <a:buClr>
                <a:schemeClr val="lt1"/>
              </a:buClr>
              <a:buSzPct val="100000"/>
              <a:buFont typeface="Arial"/>
              <a:buNone/>
              <a:defRPr b="0" i="0" sz="1600" u="none" cap="small" strike="noStrike">
                <a:solidFill>
                  <a:schemeClr val="lt1"/>
                </a:solidFill>
                <a:latin typeface="Constantia"/>
                <a:ea typeface="Constantia"/>
                <a:cs typeface="Constantia"/>
                <a:sym typeface="Constantia"/>
              </a:defRPr>
            </a:lvl3pPr>
            <a:lvl4pPr indent="0" lvl="3" marL="1371600" marR="0" rtl="0" algn="l">
              <a:spcBef>
                <a:spcPts val="280"/>
              </a:spcBef>
              <a:spcAft>
                <a:spcPts val="600"/>
              </a:spcAft>
              <a:buClr>
                <a:schemeClr val="lt1"/>
              </a:buClr>
              <a:buSzPct val="100000"/>
              <a:buFont typeface="Arial"/>
              <a:buNone/>
              <a:defRPr b="0" i="0" sz="1400" u="none" cap="small" strike="noStrike">
                <a:solidFill>
                  <a:schemeClr val="lt1"/>
                </a:solidFill>
                <a:latin typeface="Constantia"/>
                <a:ea typeface="Constantia"/>
                <a:cs typeface="Constantia"/>
                <a:sym typeface="Constantia"/>
              </a:defRPr>
            </a:lvl4pPr>
            <a:lvl5pPr indent="0" lvl="4" marL="1828800" marR="0" rtl="0" algn="l">
              <a:spcBef>
                <a:spcPts val="280"/>
              </a:spcBef>
              <a:spcAft>
                <a:spcPts val="600"/>
              </a:spcAft>
              <a:buClr>
                <a:schemeClr val="lt1"/>
              </a:buClr>
              <a:buSzPct val="100000"/>
              <a:buFont typeface="Arial"/>
              <a:buNone/>
              <a:defRPr b="0" i="0" sz="1400" u="none" cap="small" strike="noStrike">
                <a:solidFill>
                  <a:schemeClr val="lt1"/>
                </a:solidFill>
                <a:latin typeface="Constantia"/>
                <a:ea typeface="Constantia"/>
                <a:cs typeface="Constantia"/>
                <a:sym typeface="Constantia"/>
              </a:defRPr>
            </a:lvl5pPr>
            <a:lvl6pPr indent="0" lvl="5" marL="2286000" marR="0" rtl="0" algn="l">
              <a:spcBef>
                <a:spcPts val="280"/>
              </a:spcBef>
              <a:spcAft>
                <a:spcPts val="600"/>
              </a:spcAft>
              <a:buClr>
                <a:schemeClr val="lt1"/>
              </a:buClr>
              <a:buSzPct val="100000"/>
              <a:buFont typeface="Arial"/>
              <a:buNone/>
              <a:defRPr b="0" i="0" sz="1400" u="none" cap="small" strike="noStrike">
                <a:solidFill>
                  <a:schemeClr val="lt1"/>
                </a:solidFill>
                <a:latin typeface="Constantia"/>
                <a:ea typeface="Constantia"/>
                <a:cs typeface="Constantia"/>
                <a:sym typeface="Constantia"/>
              </a:defRPr>
            </a:lvl6pPr>
            <a:lvl7pPr indent="0" lvl="6" marL="2743200" marR="0" rtl="0" algn="l">
              <a:spcBef>
                <a:spcPts val="280"/>
              </a:spcBef>
              <a:spcAft>
                <a:spcPts val="600"/>
              </a:spcAft>
              <a:buClr>
                <a:schemeClr val="lt1"/>
              </a:buClr>
              <a:buSzPct val="100000"/>
              <a:buFont typeface="Arial"/>
              <a:buNone/>
              <a:defRPr b="0" i="0" sz="1400" u="none" cap="small" strike="noStrike">
                <a:solidFill>
                  <a:schemeClr val="lt1"/>
                </a:solidFill>
                <a:latin typeface="Constantia"/>
                <a:ea typeface="Constantia"/>
                <a:cs typeface="Constantia"/>
                <a:sym typeface="Constantia"/>
              </a:defRPr>
            </a:lvl7pPr>
            <a:lvl8pPr indent="0" lvl="7" marL="3200400" marR="0" rtl="0" algn="l">
              <a:spcBef>
                <a:spcPts val="280"/>
              </a:spcBef>
              <a:spcAft>
                <a:spcPts val="600"/>
              </a:spcAft>
              <a:buClr>
                <a:schemeClr val="lt1"/>
              </a:buClr>
              <a:buSzPct val="100000"/>
              <a:buFont typeface="Arial"/>
              <a:buNone/>
              <a:defRPr b="0" i="0" sz="1400" u="none" cap="small" strike="noStrike">
                <a:solidFill>
                  <a:schemeClr val="lt1"/>
                </a:solidFill>
                <a:latin typeface="Constantia"/>
                <a:ea typeface="Constantia"/>
                <a:cs typeface="Constantia"/>
                <a:sym typeface="Constantia"/>
              </a:defRPr>
            </a:lvl8pPr>
            <a:lvl9pPr indent="0" lvl="8" marL="3657600" marR="0" rtl="0" algn="l">
              <a:spcBef>
                <a:spcPts val="280"/>
              </a:spcBef>
              <a:spcAft>
                <a:spcPts val="600"/>
              </a:spcAft>
              <a:buClr>
                <a:schemeClr val="lt1"/>
              </a:buClr>
              <a:buSzPct val="100000"/>
              <a:buFont typeface="Arial"/>
              <a:buNone/>
              <a:defRPr b="0" i="0" sz="1400" u="none" cap="small" strike="noStrike">
                <a:solidFill>
                  <a:schemeClr val="lt1"/>
                </a:solidFill>
                <a:latin typeface="Constantia"/>
                <a:ea typeface="Constantia"/>
                <a:cs typeface="Constantia"/>
                <a:sym typeface="Constantia"/>
              </a:defRPr>
            </a:lvl9pPr>
          </a:lstStyle>
          <a:p/>
        </p:txBody>
      </p:sp>
      <p:sp>
        <p:nvSpPr>
          <p:cNvPr id="31" name="Shape 31"/>
          <p:cNvSpPr txBox="1"/>
          <p:nvPr>
            <p:ph idx="10" type="dt"/>
          </p:nvPr>
        </p:nvSpPr>
        <p:spPr>
          <a:xfrm>
            <a:off x="8837612" y="5883275"/>
            <a:ext cx="1600200" cy="365125"/>
          </a:xfrm>
          <a:prstGeom prst="rect">
            <a:avLst/>
          </a:prstGeom>
          <a:noFill/>
          <a:ln>
            <a:noFill/>
          </a:ln>
        </p:spPr>
        <p:txBody>
          <a:bodyPr anchorCtr="0" anchor="ctr" bIns="91425" lIns="91425" rIns="91425" wrap="square" tIns="91425"/>
          <a:lstStyle>
            <a:lvl1pPr indent="0" lvl="0" marL="0" marR="0" rtl="0" algn="r">
              <a:spcBef>
                <a:spcPts val="0"/>
              </a:spcBef>
              <a:buNone/>
              <a:defRPr b="1" i="0" sz="900" u="none" cap="none" strike="noStrike">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32" name="Shape 32"/>
          <p:cNvSpPr txBox="1"/>
          <p:nvPr>
            <p:ph idx="11" type="ftr"/>
          </p:nvPr>
        </p:nvSpPr>
        <p:spPr>
          <a:xfrm>
            <a:off x="1141412" y="5883275"/>
            <a:ext cx="7543800" cy="365125"/>
          </a:xfrm>
          <a:prstGeom prst="rect">
            <a:avLst/>
          </a:prstGeom>
          <a:noFill/>
          <a:ln>
            <a:noFill/>
          </a:ln>
        </p:spPr>
        <p:txBody>
          <a:bodyPr anchorCtr="0" anchor="ctr" bIns="91425" lIns="91425" rIns="91425" wrap="square" tIns="91425"/>
          <a:lstStyle>
            <a:lvl1pPr indent="0" lvl="0" marL="0" marR="0" rtl="0" algn="l">
              <a:spcBef>
                <a:spcPts val="0"/>
              </a:spcBef>
              <a:buNone/>
              <a:defRPr b="1" i="0" sz="900" u="none" cap="none" strike="noStrike">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33" name="Shape 33"/>
          <p:cNvSpPr txBox="1"/>
          <p:nvPr>
            <p:ph idx="12" type="sldNum"/>
          </p:nvPr>
        </p:nvSpPr>
        <p:spPr>
          <a:xfrm>
            <a:off x="10514012" y="5883275"/>
            <a:ext cx="551167"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1" i="0" lang="en-US" sz="900" u="none" cap="none" strike="noStrike">
                <a:solidFill>
                  <a:srgbClr val="BFBFBF"/>
                </a:solidFill>
                <a:latin typeface="Constantia"/>
                <a:ea typeface="Constantia"/>
                <a:cs typeface="Constantia"/>
                <a:sym typeface="Constantia"/>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34" name="Shape 34"/>
        <p:cNvGrpSpPr/>
        <p:nvPr/>
      </p:nvGrpSpPr>
      <p:grpSpPr>
        <a:xfrm>
          <a:off x="0" y="0"/>
          <a:ext cx="0" cy="0"/>
          <a:chOff x="0" y="0"/>
          <a:chExt cx="0" cy="0"/>
        </a:xfrm>
      </p:grpSpPr>
      <p:sp>
        <p:nvSpPr>
          <p:cNvPr id="35" name="Shape 35"/>
          <p:cNvSpPr txBox="1"/>
          <p:nvPr>
            <p:ph type="ctrTitle"/>
          </p:nvPr>
        </p:nvSpPr>
        <p:spPr>
          <a:xfrm>
            <a:off x="1751012" y="609601"/>
            <a:ext cx="8676222" cy="3200400"/>
          </a:xfrm>
          <a:prstGeom prst="rect">
            <a:avLst/>
          </a:prstGeom>
          <a:noFill/>
          <a:ln>
            <a:noFill/>
          </a:ln>
        </p:spPr>
        <p:txBody>
          <a:bodyPr anchorCtr="0" anchor="b" bIns="91425" lIns="91425" rIns="91425" wrap="square" tIns="91425"/>
          <a:lstStyle>
            <a:lvl1pPr indent="0" lvl="0" marL="0" marR="0" rtl="0" algn="ctr">
              <a:spcBef>
                <a:spcPts val="0"/>
              </a:spcBef>
              <a:buClr>
                <a:schemeClr val="lt1"/>
              </a:buClr>
              <a:buSzPct val="100000"/>
              <a:buFont typeface="Calibri"/>
              <a:buNone/>
              <a:defRPr b="0" i="0" sz="4800" u="none" cap="none" strike="noStrike">
                <a:solidFill>
                  <a:schemeClr val="lt1"/>
                </a:solidFill>
                <a:latin typeface="Calibri"/>
                <a:ea typeface="Calibri"/>
                <a:cs typeface="Calibri"/>
                <a:sym typeface="Calibri"/>
              </a:defRPr>
            </a:lvl1pPr>
            <a:lvl2pPr indent="0" lvl="1" marL="0" marR="0" rtl="0" algn="l">
              <a:spcBef>
                <a:spcPts val="0"/>
              </a:spcBef>
              <a:buNone/>
              <a:defRPr b="0" i="0" sz="1800" u="none" cap="none" strike="noStrike">
                <a:solidFill>
                  <a:schemeClr val="lt2"/>
                </a:solidFill>
              </a:defRPr>
            </a:lvl2pPr>
            <a:lvl3pPr indent="0" lvl="2" marL="0" marR="0" rtl="0" algn="l">
              <a:spcBef>
                <a:spcPts val="0"/>
              </a:spcBef>
              <a:buNone/>
              <a:defRPr b="0" i="0" sz="1800" u="none" cap="none" strike="noStrike">
                <a:solidFill>
                  <a:schemeClr val="lt2"/>
                </a:solidFill>
              </a:defRPr>
            </a:lvl3pPr>
            <a:lvl4pPr indent="0" lvl="3" marL="0" marR="0" rtl="0" algn="l">
              <a:spcBef>
                <a:spcPts val="0"/>
              </a:spcBef>
              <a:buNone/>
              <a:defRPr b="0" i="0" sz="1800" u="none" cap="none" strike="noStrike">
                <a:solidFill>
                  <a:schemeClr val="lt2"/>
                </a:solidFill>
              </a:defRPr>
            </a:lvl4pPr>
            <a:lvl5pPr indent="0" lvl="4" marL="0" marR="0" rtl="0" algn="l">
              <a:spcBef>
                <a:spcPts val="0"/>
              </a:spcBef>
              <a:buNone/>
              <a:defRPr b="0" i="0" sz="1800" u="none" cap="none" strike="noStrike">
                <a:solidFill>
                  <a:schemeClr val="lt2"/>
                </a:solidFill>
              </a:defRPr>
            </a:lvl5pPr>
            <a:lvl6pPr indent="0" lvl="5" marL="0" marR="0" rtl="0" algn="l">
              <a:spcBef>
                <a:spcPts val="0"/>
              </a:spcBef>
              <a:buNone/>
              <a:defRPr b="0" i="0" sz="1800" u="none" cap="none" strike="noStrike">
                <a:solidFill>
                  <a:schemeClr val="lt2"/>
                </a:solidFill>
              </a:defRPr>
            </a:lvl6pPr>
            <a:lvl7pPr indent="0" lvl="6" marL="0" marR="0" rtl="0" algn="l">
              <a:spcBef>
                <a:spcPts val="0"/>
              </a:spcBef>
              <a:buNone/>
              <a:defRPr b="0" i="0" sz="1800" u="none" cap="none" strike="noStrike">
                <a:solidFill>
                  <a:schemeClr val="lt2"/>
                </a:solidFill>
              </a:defRPr>
            </a:lvl7pPr>
            <a:lvl8pPr indent="0" lvl="7" marL="0" marR="0" rtl="0" algn="l">
              <a:spcBef>
                <a:spcPts val="0"/>
              </a:spcBef>
              <a:buNone/>
              <a:defRPr b="0" i="0" sz="1800" u="none" cap="none" strike="noStrike">
                <a:solidFill>
                  <a:schemeClr val="lt2"/>
                </a:solidFill>
              </a:defRPr>
            </a:lvl8pPr>
            <a:lvl9pPr indent="0" lvl="8" marL="0" marR="0" rtl="0" algn="l">
              <a:spcBef>
                <a:spcPts val="0"/>
              </a:spcBef>
              <a:buNone/>
              <a:defRPr b="0" i="0" sz="1800" u="none" cap="none" strike="noStrike">
                <a:solidFill>
                  <a:schemeClr val="lt2"/>
                </a:solidFill>
              </a:defRPr>
            </a:lvl9pPr>
          </a:lstStyle>
          <a:p/>
        </p:txBody>
      </p:sp>
      <p:sp>
        <p:nvSpPr>
          <p:cNvPr id="36" name="Shape 36"/>
          <p:cNvSpPr txBox="1"/>
          <p:nvPr>
            <p:ph idx="1" type="subTitle"/>
          </p:nvPr>
        </p:nvSpPr>
        <p:spPr>
          <a:xfrm>
            <a:off x="1751012" y="3886200"/>
            <a:ext cx="8676222" cy="1905000"/>
          </a:xfrm>
          <a:prstGeom prst="rect">
            <a:avLst/>
          </a:prstGeom>
          <a:noFill/>
          <a:ln>
            <a:noFill/>
          </a:ln>
        </p:spPr>
        <p:txBody>
          <a:bodyPr anchorCtr="0" anchor="t" bIns="91425" lIns="91425" rIns="91425" wrap="square" tIns="91425"/>
          <a:lstStyle>
            <a:lvl1pPr indent="0" lvl="0" marL="0" marR="0" rtl="0" algn="ctr">
              <a:spcBef>
                <a:spcPts val="420"/>
              </a:spcBef>
              <a:spcAft>
                <a:spcPts val="600"/>
              </a:spcAft>
              <a:buClr>
                <a:schemeClr val="lt1"/>
              </a:buClr>
              <a:buSzPct val="100000"/>
              <a:buFont typeface="Arial"/>
              <a:buNone/>
              <a:defRPr b="0" i="0" sz="2100" u="none" cap="small" strike="noStrike">
                <a:solidFill>
                  <a:schemeClr val="lt1"/>
                </a:solidFill>
                <a:latin typeface="Constantia"/>
                <a:ea typeface="Constantia"/>
                <a:cs typeface="Constantia"/>
                <a:sym typeface="Constantia"/>
              </a:defRPr>
            </a:lvl1pPr>
            <a:lvl2pPr indent="0" lvl="1" marL="457200" marR="0" rtl="0" algn="ctr">
              <a:spcBef>
                <a:spcPts val="360"/>
              </a:spcBef>
              <a:spcAft>
                <a:spcPts val="600"/>
              </a:spcAft>
              <a:buClr>
                <a:schemeClr val="lt1"/>
              </a:buClr>
              <a:buSzPct val="100000"/>
              <a:buFont typeface="Arial"/>
              <a:buNone/>
              <a:defRPr b="0" i="0" sz="1800" u="none" cap="small" strike="noStrike">
                <a:solidFill>
                  <a:schemeClr val="lt1"/>
                </a:solidFill>
                <a:latin typeface="Constantia"/>
                <a:ea typeface="Constantia"/>
                <a:cs typeface="Constantia"/>
                <a:sym typeface="Constantia"/>
              </a:defRPr>
            </a:lvl2pPr>
            <a:lvl3pPr indent="0" lvl="2" marL="914400" marR="0" rtl="0" algn="ctr">
              <a:spcBef>
                <a:spcPts val="320"/>
              </a:spcBef>
              <a:spcAft>
                <a:spcPts val="600"/>
              </a:spcAft>
              <a:buClr>
                <a:schemeClr val="lt1"/>
              </a:buClr>
              <a:buSzPct val="100000"/>
              <a:buFont typeface="Arial"/>
              <a:buNone/>
              <a:defRPr b="0" i="0" sz="1600" u="none" cap="small" strike="noStrike">
                <a:solidFill>
                  <a:schemeClr val="lt1"/>
                </a:solidFill>
                <a:latin typeface="Constantia"/>
                <a:ea typeface="Constantia"/>
                <a:cs typeface="Constantia"/>
                <a:sym typeface="Constantia"/>
              </a:defRPr>
            </a:lvl3pPr>
            <a:lvl4pPr indent="0" lvl="3" marL="1371600" marR="0" rtl="0" algn="ctr">
              <a:spcBef>
                <a:spcPts val="280"/>
              </a:spcBef>
              <a:spcAft>
                <a:spcPts val="600"/>
              </a:spcAft>
              <a:buClr>
                <a:schemeClr val="lt1"/>
              </a:buClr>
              <a:buSzPct val="100000"/>
              <a:buFont typeface="Arial"/>
              <a:buNone/>
              <a:defRPr b="0" i="0" sz="1400" u="none" cap="small" strike="noStrike">
                <a:solidFill>
                  <a:schemeClr val="lt1"/>
                </a:solidFill>
                <a:latin typeface="Constantia"/>
                <a:ea typeface="Constantia"/>
                <a:cs typeface="Constantia"/>
                <a:sym typeface="Constantia"/>
              </a:defRPr>
            </a:lvl4pPr>
            <a:lvl5pPr indent="0" lvl="4" marL="1828800" marR="0" rtl="0" algn="ctr">
              <a:spcBef>
                <a:spcPts val="280"/>
              </a:spcBef>
              <a:spcAft>
                <a:spcPts val="600"/>
              </a:spcAft>
              <a:buClr>
                <a:schemeClr val="lt1"/>
              </a:buClr>
              <a:buSzPct val="100000"/>
              <a:buFont typeface="Arial"/>
              <a:buNone/>
              <a:defRPr b="0" i="0" sz="1400" u="none" cap="small" strike="noStrike">
                <a:solidFill>
                  <a:schemeClr val="lt1"/>
                </a:solidFill>
                <a:latin typeface="Constantia"/>
                <a:ea typeface="Constantia"/>
                <a:cs typeface="Constantia"/>
                <a:sym typeface="Constantia"/>
              </a:defRPr>
            </a:lvl5pPr>
            <a:lvl6pPr indent="0" lvl="5" marL="2286000" marR="0" rtl="0" algn="ctr">
              <a:spcBef>
                <a:spcPts val="240"/>
              </a:spcBef>
              <a:spcAft>
                <a:spcPts val="600"/>
              </a:spcAft>
              <a:buClr>
                <a:schemeClr val="lt1"/>
              </a:buClr>
              <a:buSzPct val="100000"/>
              <a:buFont typeface="Arial"/>
              <a:buNone/>
              <a:defRPr b="0" i="0" sz="1200" u="none" cap="small" strike="noStrike">
                <a:solidFill>
                  <a:schemeClr val="lt1"/>
                </a:solidFill>
                <a:latin typeface="Constantia"/>
                <a:ea typeface="Constantia"/>
                <a:cs typeface="Constantia"/>
                <a:sym typeface="Constantia"/>
              </a:defRPr>
            </a:lvl6pPr>
            <a:lvl7pPr indent="0" lvl="6" marL="2743200" marR="0" rtl="0" algn="ctr">
              <a:spcBef>
                <a:spcPts val="240"/>
              </a:spcBef>
              <a:spcAft>
                <a:spcPts val="600"/>
              </a:spcAft>
              <a:buClr>
                <a:schemeClr val="lt1"/>
              </a:buClr>
              <a:buSzPct val="100000"/>
              <a:buFont typeface="Arial"/>
              <a:buNone/>
              <a:defRPr b="0" i="0" sz="1200" u="none" cap="small" strike="noStrike">
                <a:solidFill>
                  <a:schemeClr val="lt1"/>
                </a:solidFill>
                <a:latin typeface="Constantia"/>
                <a:ea typeface="Constantia"/>
                <a:cs typeface="Constantia"/>
                <a:sym typeface="Constantia"/>
              </a:defRPr>
            </a:lvl7pPr>
            <a:lvl8pPr indent="0" lvl="7" marL="3200400" marR="0" rtl="0" algn="ctr">
              <a:spcBef>
                <a:spcPts val="240"/>
              </a:spcBef>
              <a:spcAft>
                <a:spcPts val="600"/>
              </a:spcAft>
              <a:buClr>
                <a:schemeClr val="lt1"/>
              </a:buClr>
              <a:buSzPct val="100000"/>
              <a:buFont typeface="Arial"/>
              <a:buNone/>
              <a:defRPr b="0" i="0" sz="1200" u="none" cap="small" strike="noStrike">
                <a:solidFill>
                  <a:schemeClr val="lt1"/>
                </a:solidFill>
                <a:latin typeface="Constantia"/>
                <a:ea typeface="Constantia"/>
                <a:cs typeface="Constantia"/>
                <a:sym typeface="Constantia"/>
              </a:defRPr>
            </a:lvl8pPr>
            <a:lvl9pPr indent="0" lvl="8" marL="3657600" marR="0" rtl="0" algn="ctr">
              <a:spcBef>
                <a:spcPts val="240"/>
              </a:spcBef>
              <a:spcAft>
                <a:spcPts val="600"/>
              </a:spcAft>
              <a:buClr>
                <a:schemeClr val="lt1"/>
              </a:buClr>
              <a:buSzPct val="100000"/>
              <a:buFont typeface="Arial"/>
              <a:buNone/>
              <a:defRPr b="0" i="0" sz="1200" u="none" cap="small" strike="noStrike">
                <a:solidFill>
                  <a:schemeClr val="lt1"/>
                </a:solidFill>
                <a:latin typeface="Constantia"/>
                <a:ea typeface="Constantia"/>
                <a:cs typeface="Constantia"/>
                <a:sym typeface="Constantia"/>
              </a:defRPr>
            </a:lvl9pPr>
          </a:lstStyle>
          <a:p/>
        </p:txBody>
      </p:sp>
      <p:sp>
        <p:nvSpPr>
          <p:cNvPr id="37" name="Shape 37"/>
          <p:cNvSpPr txBox="1"/>
          <p:nvPr>
            <p:ph idx="10" type="dt"/>
          </p:nvPr>
        </p:nvSpPr>
        <p:spPr>
          <a:xfrm>
            <a:off x="8837612" y="5883275"/>
            <a:ext cx="1600200" cy="365125"/>
          </a:xfrm>
          <a:prstGeom prst="rect">
            <a:avLst/>
          </a:prstGeom>
          <a:noFill/>
          <a:ln>
            <a:noFill/>
          </a:ln>
        </p:spPr>
        <p:txBody>
          <a:bodyPr anchorCtr="0" anchor="ctr" bIns="91425" lIns="91425" rIns="91425" wrap="square" tIns="91425"/>
          <a:lstStyle>
            <a:lvl1pPr indent="0" lvl="0" marL="0" marR="0" rtl="0" algn="r">
              <a:spcBef>
                <a:spcPts val="0"/>
              </a:spcBef>
              <a:buNone/>
              <a:defRPr b="1" i="0" sz="900">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38" name="Shape 38"/>
          <p:cNvSpPr txBox="1"/>
          <p:nvPr>
            <p:ph idx="11" type="ftr"/>
          </p:nvPr>
        </p:nvSpPr>
        <p:spPr>
          <a:xfrm>
            <a:off x="1141412" y="5883275"/>
            <a:ext cx="7543800" cy="365125"/>
          </a:xfrm>
          <a:prstGeom prst="rect">
            <a:avLst/>
          </a:prstGeom>
          <a:noFill/>
          <a:ln>
            <a:noFill/>
          </a:ln>
        </p:spPr>
        <p:txBody>
          <a:bodyPr anchorCtr="0" anchor="ctr" bIns="91425" lIns="91425" rIns="91425" wrap="square" tIns="91425"/>
          <a:lstStyle>
            <a:lvl1pPr indent="0" lvl="0" marL="0" marR="0" rtl="0" algn="l">
              <a:spcBef>
                <a:spcPts val="0"/>
              </a:spcBef>
              <a:buNone/>
              <a:defRPr b="1" i="0" sz="900">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39" name="Shape 39"/>
          <p:cNvSpPr txBox="1"/>
          <p:nvPr>
            <p:ph idx="12" type="sldNum"/>
          </p:nvPr>
        </p:nvSpPr>
        <p:spPr>
          <a:xfrm>
            <a:off x="10514012" y="5883275"/>
            <a:ext cx="551167"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1" i="0" lang="en-US" sz="900">
                <a:solidFill>
                  <a:srgbClr val="BFBFBF"/>
                </a:solidFill>
                <a:latin typeface="Constantia"/>
                <a:ea typeface="Constantia"/>
                <a:cs typeface="Constantia"/>
                <a:sym typeface="Constantia"/>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Obj">
  <p:cSld name="Two Content">
    <p:spTree>
      <p:nvGrpSpPr>
        <p:cNvPr id="40" name="Shape 40"/>
        <p:cNvGrpSpPr/>
        <p:nvPr/>
      </p:nvGrpSpPr>
      <p:grpSpPr>
        <a:xfrm>
          <a:off x="0" y="0"/>
          <a:ext cx="0" cy="0"/>
          <a:chOff x="0" y="0"/>
          <a:chExt cx="0" cy="0"/>
        </a:xfrm>
      </p:grpSpPr>
      <p:sp>
        <p:nvSpPr>
          <p:cNvPr id="41" name="Shape 41"/>
          <p:cNvSpPr txBox="1"/>
          <p:nvPr>
            <p:ph type="title"/>
          </p:nvPr>
        </p:nvSpPr>
        <p:spPr>
          <a:xfrm>
            <a:off x="1141413" y="609600"/>
            <a:ext cx="9905998" cy="1905000"/>
          </a:xfrm>
          <a:prstGeom prst="rect">
            <a:avLst/>
          </a:prstGeom>
          <a:noFill/>
          <a:ln>
            <a:noFill/>
          </a:ln>
        </p:spPr>
        <p:txBody>
          <a:bodyPr anchorCtr="0" anchor="ctr" bIns="91425" lIns="91425" rIns="91425" wrap="square" tIns="91425"/>
          <a:lstStyle>
            <a:lvl1pPr indent="0" lvl="0" marL="0" marR="0" rtl="0" algn="l">
              <a:spcBef>
                <a:spcPts val="0"/>
              </a:spcBef>
              <a:buClr>
                <a:schemeClr val="lt1"/>
              </a:buClr>
              <a:buSzPct val="100000"/>
              <a:buFont typeface="Calibri"/>
              <a:buNone/>
              <a:defRPr b="0" i="0" sz="3200" u="none" cap="none" strike="noStrike">
                <a:solidFill>
                  <a:schemeClr val="lt1"/>
                </a:solidFill>
                <a:latin typeface="Calibri"/>
                <a:ea typeface="Calibri"/>
                <a:cs typeface="Calibri"/>
                <a:sym typeface="Calibri"/>
              </a:defRPr>
            </a:lvl1pPr>
            <a:lvl2pPr indent="0" lvl="1" marL="0" marR="0" rtl="0" algn="l">
              <a:spcBef>
                <a:spcPts val="0"/>
              </a:spcBef>
              <a:buNone/>
              <a:defRPr b="0" i="0" sz="1800" u="none" cap="none" strike="noStrike">
                <a:solidFill>
                  <a:schemeClr val="lt2"/>
                </a:solidFill>
              </a:defRPr>
            </a:lvl2pPr>
            <a:lvl3pPr indent="0" lvl="2" marL="0" marR="0" rtl="0" algn="l">
              <a:spcBef>
                <a:spcPts val="0"/>
              </a:spcBef>
              <a:buNone/>
              <a:defRPr b="0" i="0" sz="1800" u="none" cap="none" strike="noStrike">
                <a:solidFill>
                  <a:schemeClr val="lt2"/>
                </a:solidFill>
              </a:defRPr>
            </a:lvl3pPr>
            <a:lvl4pPr indent="0" lvl="3" marL="0" marR="0" rtl="0" algn="l">
              <a:spcBef>
                <a:spcPts val="0"/>
              </a:spcBef>
              <a:buNone/>
              <a:defRPr b="0" i="0" sz="1800" u="none" cap="none" strike="noStrike">
                <a:solidFill>
                  <a:schemeClr val="lt2"/>
                </a:solidFill>
              </a:defRPr>
            </a:lvl4pPr>
            <a:lvl5pPr indent="0" lvl="4" marL="0" marR="0" rtl="0" algn="l">
              <a:spcBef>
                <a:spcPts val="0"/>
              </a:spcBef>
              <a:buNone/>
              <a:defRPr b="0" i="0" sz="1800" u="none" cap="none" strike="noStrike">
                <a:solidFill>
                  <a:schemeClr val="lt2"/>
                </a:solidFill>
              </a:defRPr>
            </a:lvl5pPr>
            <a:lvl6pPr indent="0" lvl="5" marL="0" marR="0" rtl="0" algn="l">
              <a:spcBef>
                <a:spcPts val="0"/>
              </a:spcBef>
              <a:buNone/>
              <a:defRPr b="0" i="0" sz="1800" u="none" cap="none" strike="noStrike">
                <a:solidFill>
                  <a:schemeClr val="lt2"/>
                </a:solidFill>
              </a:defRPr>
            </a:lvl6pPr>
            <a:lvl7pPr indent="0" lvl="6" marL="0" marR="0" rtl="0" algn="l">
              <a:spcBef>
                <a:spcPts val="0"/>
              </a:spcBef>
              <a:buNone/>
              <a:defRPr b="0" i="0" sz="1800" u="none" cap="none" strike="noStrike">
                <a:solidFill>
                  <a:schemeClr val="lt2"/>
                </a:solidFill>
              </a:defRPr>
            </a:lvl7pPr>
            <a:lvl8pPr indent="0" lvl="7" marL="0" marR="0" rtl="0" algn="l">
              <a:spcBef>
                <a:spcPts val="0"/>
              </a:spcBef>
              <a:buNone/>
              <a:defRPr b="0" i="0" sz="1800" u="none" cap="none" strike="noStrike">
                <a:solidFill>
                  <a:schemeClr val="lt2"/>
                </a:solidFill>
              </a:defRPr>
            </a:lvl8pPr>
            <a:lvl9pPr indent="0" lvl="8" marL="0" marR="0" rtl="0" algn="l">
              <a:spcBef>
                <a:spcPts val="0"/>
              </a:spcBef>
              <a:buNone/>
              <a:defRPr b="0" i="0" sz="1800" u="none" cap="none" strike="noStrike">
                <a:solidFill>
                  <a:schemeClr val="lt2"/>
                </a:solidFill>
              </a:defRPr>
            </a:lvl9pPr>
          </a:lstStyle>
          <a:p/>
        </p:txBody>
      </p:sp>
      <p:sp>
        <p:nvSpPr>
          <p:cNvPr id="42" name="Shape 42"/>
          <p:cNvSpPr txBox="1"/>
          <p:nvPr>
            <p:ph idx="1" type="body"/>
          </p:nvPr>
        </p:nvSpPr>
        <p:spPr>
          <a:xfrm>
            <a:off x="1141412" y="2666999"/>
            <a:ext cx="4876800" cy="3124201"/>
          </a:xfrm>
          <a:prstGeom prst="rect">
            <a:avLst/>
          </a:prstGeom>
          <a:noFill/>
          <a:ln>
            <a:noFill/>
          </a:ln>
        </p:spPr>
        <p:txBody>
          <a:bodyPr anchorCtr="0" anchor="ctr" bIns="91425" lIns="91425" rIns="91425" wrap="square" tIns="91425"/>
          <a:lstStyle>
            <a:lvl1pPr indent="-171450" lvl="0" marL="285750" marR="0" rtl="0" algn="l">
              <a:spcBef>
                <a:spcPts val="360"/>
              </a:spcBef>
              <a:spcAft>
                <a:spcPts val="600"/>
              </a:spcAft>
              <a:buClr>
                <a:schemeClr val="lt1"/>
              </a:buClr>
              <a:buSzPct val="100000"/>
              <a:buFont typeface="Arial"/>
              <a:buChar char="•"/>
              <a:defRPr b="0" i="0" sz="1800" u="none" cap="small" strike="noStrike">
                <a:solidFill>
                  <a:schemeClr val="lt1"/>
                </a:solidFill>
                <a:latin typeface="Constantia"/>
                <a:ea typeface="Constantia"/>
                <a:cs typeface="Constantia"/>
                <a:sym typeface="Constantia"/>
              </a:defRPr>
            </a:lvl1pPr>
            <a:lvl2pPr indent="-184150" lvl="1" marL="742950" marR="0" rtl="0" algn="l">
              <a:spcBef>
                <a:spcPts val="320"/>
              </a:spcBef>
              <a:spcAft>
                <a:spcPts val="600"/>
              </a:spcAft>
              <a:buClr>
                <a:schemeClr val="lt1"/>
              </a:buClr>
              <a:buSzPct val="100000"/>
              <a:buFont typeface="Arial"/>
              <a:buChar char="•"/>
              <a:defRPr b="0" i="0" sz="1600" u="none" cap="small" strike="noStrike">
                <a:solidFill>
                  <a:schemeClr val="lt1"/>
                </a:solidFill>
                <a:latin typeface="Constantia"/>
                <a:ea typeface="Constantia"/>
                <a:cs typeface="Constantia"/>
                <a:sym typeface="Constantia"/>
              </a:defRPr>
            </a:lvl2pPr>
            <a:lvl3pPr indent="-196850" lvl="2" marL="1200150" marR="0" rtl="0" algn="l">
              <a:spcBef>
                <a:spcPts val="280"/>
              </a:spcBef>
              <a:spcAft>
                <a:spcPts val="600"/>
              </a:spcAft>
              <a:buClr>
                <a:schemeClr val="lt1"/>
              </a:buClr>
              <a:buSzPct val="100000"/>
              <a:buFont typeface="Arial"/>
              <a:buChar char="•"/>
              <a:defRPr b="0" i="0" sz="1400" u="none" cap="small" strike="noStrike">
                <a:solidFill>
                  <a:schemeClr val="lt1"/>
                </a:solidFill>
                <a:latin typeface="Constantia"/>
                <a:ea typeface="Constantia"/>
                <a:cs typeface="Constantia"/>
                <a:sym typeface="Constantia"/>
              </a:defRPr>
            </a:lvl3pPr>
            <a:lvl4pPr indent="-95250" lvl="3" marL="154305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4pPr>
            <a:lvl5pPr indent="-95250" lvl="4" marL="200025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5pPr>
            <a:lvl6pPr indent="-152400" lvl="5" marL="25146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6pPr>
            <a:lvl7pPr indent="-152400" lvl="6" marL="29718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7pPr>
            <a:lvl8pPr indent="-152400" lvl="7" marL="34290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8pPr>
            <a:lvl9pPr indent="-152400" lvl="8" marL="38862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9pPr>
          </a:lstStyle>
          <a:p/>
        </p:txBody>
      </p:sp>
      <p:sp>
        <p:nvSpPr>
          <p:cNvPr id="43" name="Shape 43"/>
          <p:cNvSpPr txBox="1"/>
          <p:nvPr>
            <p:ph idx="2" type="body"/>
          </p:nvPr>
        </p:nvSpPr>
        <p:spPr>
          <a:xfrm>
            <a:off x="6170612" y="2667000"/>
            <a:ext cx="4876800" cy="3124200"/>
          </a:xfrm>
          <a:prstGeom prst="rect">
            <a:avLst/>
          </a:prstGeom>
          <a:noFill/>
          <a:ln>
            <a:noFill/>
          </a:ln>
        </p:spPr>
        <p:txBody>
          <a:bodyPr anchorCtr="0" anchor="ctr" bIns="91425" lIns="91425" rIns="91425" wrap="square" tIns="91425"/>
          <a:lstStyle>
            <a:lvl1pPr indent="-171450" lvl="0" marL="285750" marR="0" rtl="0" algn="l">
              <a:spcBef>
                <a:spcPts val="360"/>
              </a:spcBef>
              <a:spcAft>
                <a:spcPts val="600"/>
              </a:spcAft>
              <a:buClr>
                <a:schemeClr val="lt1"/>
              </a:buClr>
              <a:buSzPct val="100000"/>
              <a:buFont typeface="Arial"/>
              <a:buChar char="•"/>
              <a:defRPr b="0" i="0" sz="1800" u="none" cap="small" strike="noStrike">
                <a:solidFill>
                  <a:schemeClr val="lt1"/>
                </a:solidFill>
                <a:latin typeface="Constantia"/>
                <a:ea typeface="Constantia"/>
                <a:cs typeface="Constantia"/>
                <a:sym typeface="Constantia"/>
              </a:defRPr>
            </a:lvl1pPr>
            <a:lvl2pPr indent="-184150" lvl="1" marL="742950" marR="0" rtl="0" algn="l">
              <a:spcBef>
                <a:spcPts val="320"/>
              </a:spcBef>
              <a:spcAft>
                <a:spcPts val="600"/>
              </a:spcAft>
              <a:buClr>
                <a:schemeClr val="lt1"/>
              </a:buClr>
              <a:buSzPct val="100000"/>
              <a:buFont typeface="Arial"/>
              <a:buChar char="•"/>
              <a:defRPr b="0" i="0" sz="1600" u="none" cap="small" strike="noStrike">
                <a:solidFill>
                  <a:schemeClr val="lt1"/>
                </a:solidFill>
                <a:latin typeface="Constantia"/>
                <a:ea typeface="Constantia"/>
                <a:cs typeface="Constantia"/>
                <a:sym typeface="Constantia"/>
              </a:defRPr>
            </a:lvl2pPr>
            <a:lvl3pPr indent="-196850" lvl="2" marL="1200150" marR="0" rtl="0" algn="l">
              <a:spcBef>
                <a:spcPts val="280"/>
              </a:spcBef>
              <a:spcAft>
                <a:spcPts val="600"/>
              </a:spcAft>
              <a:buClr>
                <a:schemeClr val="lt1"/>
              </a:buClr>
              <a:buSzPct val="100000"/>
              <a:buFont typeface="Arial"/>
              <a:buChar char="•"/>
              <a:defRPr b="0" i="0" sz="1400" u="none" cap="small" strike="noStrike">
                <a:solidFill>
                  <a:schemeClr val="lt1"/>
                </a:solidFill>
                <a:latin typeface="Constantia"/>
                <a:ea typeface="Constantia"/>
                <a:cs typeface="Constantia"/>
                <a:sym typeface="Constantia"/>
              </a:defRPr>
            </a:lvl3pPr>
            <a:lvl4pPr indent="-95250" lvl="3" marL="154305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4pPr>
            <a:lvl5pPr indent="-95250" lvl="4" marL="200025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5pPr>
            <a:lvl6pPr indent="-152400" lvl="5" marL="25146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6pPr>
            <a:lvl7pPr indent="-152400" lvl="6" marL="29718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7pPr>
            <a:lvl8pPr indent="-152400" lvl="7" marL="34290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8pPr>
            <a:lvl9pPr indent="-152400" lvl="8" marL="38862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9pPr>
          </a:lstStyle>
          <a:p/>
        </p:txBody>
      </p:sp>
      <p:sp>
        <p:nvSpPr>
          <p:cNvPr id="44" name="Shape 44"/>
          <p:cNvSpPr txBox="1"/>
          <p:nvPr>
            <p:ph idx="10" type="dt"/>
          </p:nvPr>
        </p:nvSpPr>
        <p:spPr>
          <a:xfrm>
            <a:off x="8837612" y="5883275"/>
            <a:ext cx="1600200" cy="365125"/>
          </a:xfrm>
          <a:prstGeom prst="rect">
            <a:avLst/>
          </a:prstGeom>
          <a:noFill/>
          <a:ln>
            <a:noFill/>
          </a:ln>
        </p:spPr>
        <p:txBody>
          <a:bodyPr anchorCtr="0" anchor="ctr" bIns="91425" lIns="91425" rIns="91425" wrap="square" tIns="91425"/>
          <a:lstStyle>
            <a:lvl1pPr indent="0" lvl="0" marL="0" marR="0" rtl="0" algn="r">
              <a:spcBef>
                <a:spcPts val="0"/>
              </a:spcBef>
              <a:buNone/>
              <a:defRPr b="1" i="0" sz="900">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45" name="Shape 45"/>
          <p:cNvSpPr txBox="1"/>
          <p:nvPr>
            <p:ph idx="11" type="ftr"/>
          </p:nvPr>
        </p:nvSpPr>
        <p:spPr>
          <a:xfrm>
            <a:off x="1141412" y="5883275"/>
            <a:ext cx="7543800" cy="365125"/>
          </a:xfrm>
          <a:prstGeom prst="rect">
            <a:avLst/>
          </a:prstGeom>
          <a:noFill/>
          <a:ln>
            <a:noFill/>
          </a:ln>
        </p:spPr>
        <p:txBody>
          <a:bodyPr anchorCtr="0" anchor="ctr" bIns="91425" lIns="91425" rIns="91425" wrap="square" tIns="91425"/>
          <a:lstStyle>
            <a:lvl1pPr indent="0" lvl="0" marL="0" marR="0" rtl="0" algn="l">
              <a:spcBef>
                <a:spcPts val="0"/>
              </a:spcBef>
              <a:buNone/>
              <a:defRPr b="1" i="0" sz="900">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46" name="Shape 46"/>
          <p:cNvSpPr txBox="1"/>
          <p:nvPr>
            <p:ph idx="12" type="sldNum"/>
          </p:nvPr>
        </p:nvSpPr>
        <p:spPr>
          <a:xfrm>
            <a:off x="10514012" y="5883275"/>
            <a:ext cx="551167"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1" i="0" lang="en-US" sz="900">
                <a:solidFill>
                  <a:srgbClr val="BFBFBF"/>
                </a:solidFill>
                <a:latin typeface="Constantia"/>
                <a:ea typeface="Constantia"/>
                <a:cs typeface="Constantia"/>
                <a:sym typeface="Constantia"/>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TxTwoObj">
  <p:cSld name="Comparison">
    <p:spTree>
      <p:nvGrpSpPr>
        <p:cNvPr id="47" name="Shape 47"/>
        <p:cNvGrpSpPr/>
        <p:nvPr/>
      </p:nvGrpSpPr>
      <p:grpSpPr>
        <a:xfrm>
          <a:off x="0" y="0"/>
          <a:ext cx="0" cy="0"/>
          <a:chOff x="0" y="0"/>
          <a:chExt cx="0" cy="0"/>
        </a:xfrm>
      </p:grpSpPr>
      <p:sp>
        <p:nvSpPr>
          <p:cNvPr id="48" name="Shape 48"/>
          <p:cNvSpPr txBox="1"/>
          <p:nvPr>
            <p:ph type="title"/>
          </p:nvPr>
        </p:nvSpPr>
        <p:spPr>
          <a:xfrm>
            <a:off x="1141413" y="609600"/>
            <a:ext cx="9905998" cy="1905000"/>
          </a:xfrm>
          <a:prstGeom prst="rect">
            <a:avLst/>
          </a:prstGeom>
          <a:noFill/>
          <a:ln>
            <a:noFill/>
          </a:ln>
        </p:spPr>
        <p:txBody>
          <a:bodyPr anchorCtr="0" anchor="ctr" bIns="91425" lIns="91425" rIns="91425" wrap="square" tIns="91425"/>
          <a:lstStyle>
            <a:lvl1pPr indent="0" lvl="0" marL="0" marR="0" rtl="0" algn="l">
              <a:spcBef>
                <a:spcPts val="0"/>
              </a:spcBef>
              <a:buClr>
                <a:schemeClr val="lt1"/>
              </a:buClr>
              <a:buSzPct val="100000"/>
              <a:buFont typeface="Calibri"/>
              <a:buNone/>
              <a:defRPr b="0" i="0" sz="3200" u="none" cap="none" strike="noStrike">
                <a:solidFill>
                  <a:schemeClr val="lt1"/>
                </a:solidFill>
                <a:latin typeface="Calibri"/>
                <a:ea typeface="Calibri"/>
                <a:cs typeface="Calibri"/>
                <a:sym typeface="Calibri"/>
              </a:defRPr>
            </a:lvl1pPr>
            <a:lvl2pPr indent="0" lvl="1" marL="0" marR="0" rtl="0" algn="l">
              <a:spcBef>
                <a:spcPts val="0"/>
              </a:spcBef>
              <a:buNone/>
              <a:defRPr b="0" i="0" sz="1800" u="none" cap="none" strike="noStrike">
                <a:solidFill>
                  <a:schemeClr val="lt2"/>
                </a:solidFill>
              </a:defRPr>
            </a:lvl2pPr>
            <a:lvl3pPr indent="0" lvl="2" marL="0" marR="0" rtl="0" algn="l">
              <a:spcBef>
                <a:spcPts val="0"/>
              </a:spcBef>
              <a:buNone/>
              <a:defRPr b="0" i="0" sz="1800" u="none" cap="none" strike="noStrike">
                <a:solidFill>
                  <a:schemeClr val="lt2"/>
                </a:solidFill>
              </a:defRPr>
            </a:lvl3pPr>
            <a:lvl4pPr indent="0" lvl="3" marL="0" marR="0" rtl="0" algn="l">
              <a:spcBef>
                <a:spcPts val="0"/>
              </a:spcBef>
              <a:buNone/>
              <a:defRPr b="0" i="0" sz="1800" u="none" cap="none" strike="noStrike">
                <a:solidFill>
                  <a:schemeClr val="lt2"/>
                </a:solidFill>
              </a:defRPr>
            </a:lvl4pPr>
            <a:lvl5pPr indent="0" lvl="4" marL="0" marR="0" rtl="0" algn="l">
              <a:spcBef>
                <a:spcPts val="0"/>
              </a:spcBef>
              <a:buNone/>
              <a:defRPr b="0" i="0" sz="1800" u="none" cap="none" strike="noStrike">
                <a:solidFill>
                  <a:schemeClr val="lt2"/>
                </a:solidFill>
              </a:defRPr>
            </a:lvl5pPr>
            <a:lvl6pPr indent="0" lvl="5" marL="0" marR="0" rtl="0" algn="l">
              <a:spcBef>
                <a:spcPts val="0"/>
              </a:spcBef>
              <a:buNone/>
              <a:defRPr b="0" i="0" sz="1800" u="none" cap="none" strike="noStrike">
                <a:solidFill>
                  <a:schemeClr val="lt2"/>
                </a:solidFill>
              </a:defRPr>
            </a:lvl6pPr>
            <a:lvl7pPr indent="0" lvl="6" marL="0" marR="0" rtl="0" algn="l">
              <a:spcBef>
                <a:spcPts val="0"/>
              </a:spcBef>
              <a:buNone/>
              <a:defRPr b="0" i="0" sz="1800" u="none" cap="none" strike="noStrike">
                <a:solidFill>
                  <a:schemeClr val="lt2"/>
                </a:solidFill>
              </a:defRPr>
            </a:lvl7pPr>
            <a:lvl8pPr indent="0" lvl="7" marL="0" marR="0" rtl="0" algn="l">
              <a:spcBef>
                <a:spcPts val="0"/>
              </a:spcBef>
              <a:buNone/>
              <a:defRPr b="0" i="0" sz="1800" u="none" cap="none" strike="noStrike">
                <a:solidFill>
                  <a:schemeClr val="lt2"/>
                </a:solidFill>
              </a:defRPr>
            </a:lvl8pPr>
            <a:lvl9pPr indent="0" lvl="8" marL="0" marR="0" rtl="0" algn="l">
              <a:spcBef>
                <a:spcPts val="0"/>
              </a:spcBef>
              <a:buNone/>
              <a:defRPr b="0" i="0" sz="1800" u="none" cap="none" strike="noStrike">
                <a:solidFill>
                  <a:schemeClr val="lt2"/>
                </a:solidFill>
              </a:defRPr>
            </a:lvl9pPr>
          </a:lstStyle>
          <a:p/>
        </p:txBody>
      </p:sp>
      <p:sp>
        <p:nvSpPr>
          <p:cNvPr id="49" name="Shape 49"/>
          <p:cNvSpPr txBox="1"/>
          <p:nvPr>
            <p:ph idx="1" type="body"/>
          </p:nvPr>
        </p:nvSpPr>
        <p:spPr>
          <a:xfrm>
            <a:off x="1429280" y="2658533"/>
            <a:ext cx="4588931" cy="576262"/>
          </a:xfrm>
          <a:prstGeom prst="rect">
            <a:avLst/>
          </a:prstGeom>
          <a:noFill/>
          <a:ln>
            <a:noFill/>
          </a:ln>
        </p:spPr>
        <p:txBody>
          <a:bodyPr anchorCtr="0" anchor="b" bIns="91425" lIns="91425" rIns="91425" wrap="square" tIns="91425"/>
          <a:lstStyle>
            <a:lvl1pPr indent="0" lvl="0" marL="0" marR="0" rtl="0" algn="l">
              <a:spcBef>
                <a:spcPts val="560"/>
              </a:spcBef>
              <a:spcAft>
                <a:spcPts val="600"/>
              </a:spcAft>
              <a:buClr>
                <a:schemeClr val="lt1"/>
              </a:buClr>
              <a:buSzPct val="100000"/>
              <a:buFont typeface="Arial"/>
              <a:buNone/>
              <a:defRPr b="0" i="0" sz="2800" u="none" cap="small" strike="noStrike">
                <a:solidFill>
                  <a:schemeClr val="lt1"/>
                </a:solidFill>
                <a:latin typeface="Constantia"/>
                <a:ea typeface="Constantia"/>
                <a:cs typeface="Constantia"/>
                <a:sym typeface="Constantia"/>
              </a:defRPr>
            </a:lvl1pPr>
            <a:lvl2pPr indent="0" lvl="1" marL="457200" marR="0" rtl="0" algn="l">
              <a:spcBef>
                <a:spcPts val="400"/>
              </a:spcBef>
              <a:spcAft>
                <a:spcPts val="600"/>
              </a:spcAft>
              <a:buClr>
                <a:schemeClr val="lt1"/>
              </a:buClr>
              <a:buSzPct val="100000"/>
              <a:buFont typeface="Arial"/>
              <a:buNone/>
              <a:defRPr b="1" i="0" sz="2000" u="none" cap="small" strike="noStrike">
                <a:solidFill>
                  <a:schemeClr val="lt1"/>
                </a:solidFill>
                <a:latin typeface="Constantia"/>
                <a:ea typeface="Constantia"/>
                <a:cs typeface="Constantia"/>
                <a:sym typeface="Constantia"/>
              </a:defRPr>
            </a:lvl2pPr>
            <a:lvl3pPr indent="0" lvl="2" marL="914400" marR="0" rtl="0" algn="l">
              <a:spcBef>
                <a:spcPts val="360"/>
              </a:spcBef>
              <a:spcAft>
                <a:spcPts val="600"/>
              </a:spcAft>
              <a:buClr>
                <a:schemeClr val="lt1"/>
              </a:buClr>
              <a:buSzPct val="100000"/>
              <a:buFont typeface="Arial"/>
              <a:buNone/>
              <a:defRPr b="1" i="0" sz="1800" u="none" cap="small" strike="noStrike">
                <a:solidFill>
                  <a:schemeClr val="lt1"/>
                </a:solidFill>
                <a:latin typeface="Constantia"/>
                <a:ea typeface="Constantia"/>
                <a:cs typeface="Constantia"/>
                <a:sym typeface="Constantia"/>
              </a:defRPr>
            </a:lvl3pPr>
            <a:lvl4pPr indent="0" lvl="3" marL="1371600" marR="0" rtl="0" algn="l">
              <a:spcBef>
                <a:spcPts val="320"/>
              </a:spcBef>
              <a:spcAft>
                <a:spcPts val="600"/>
              </a:spcAft>
              <a:buClr>
                <a:schemeClr val="lt1"/>
              </a:buClr>
              <a:buSzPct val="100000"/>
              <a:buFont typeface="Arial"/>
              <a:buNone/>
              <a:defRPr b="1" i="0" sz="1600" u="none" cap="small" strike="noStrike">
                <a:solidFill>
                  <a:schemeClr val="lt1"/>
                </a:solidFill>
                <a:latin typeface="Constantia"/>
                <a:ea typeface="Constantia"/>
                <a:cs typeface="Constantia"/>
                <a:sym typeface="Constantia"/>
              </a:defRPr>
            </a:lvl4pPr>
            <a:lvl5pPr indent="0" lvl="4" marL="1828800" marR="0" rtl="0" algn="l">
              <a:spcBef>
                <a:spcPts val="320"/>
              </a:spcBef>
              <a:spcAft>
                <a:spcPts val="600"/>
              </a:spcAft>
              <a:buClr>
                <a:schemeClr val="lt1"/>
              </a:buClr>
              <a:buSzPct val="100000"/>
              <a:buFont typeface="Arial"/>
              <a:buNone/>
              <a:defRPr b="1" i="0" sz="1600" u="none" cap="small" strike="noStrike">
                <a:solidFill>
                  <a:schemeClr val="lt1"/>
                </a:solidFill>
                <a:latin typeface="Constantia"/>
                <a:ea typeface="Constantia"/>
                <a:cs typeface="Constantia"/>
                <a:sym typeface="Constantia"/>
              </a:defRPr>
            </a:lvl5pPr>
            <a:lvl6pPr indent="0" lvl="5" marL="2286000" marR="0" rtl="0" algn="l">
              <a:spcBef>
                <a:spcPts val="320"/>
              </a:spcBef>
              <a:spcAft>
                <a:spcPts val="600"/>
              </a:spcAft>
              <a:buClr>
                <a:schemeClr val="lt1"/>
              </a:buClr>
              <a:buSzPct val="100000"/>
              <a:buFont typeface="Arial"/>
              <a:buNone/>
              <a:defRPr b="1" i="0" sz="1600" u="none" cap="small" strike="noStrike">
                <a:solidFill>
                  <a:schemeClr val="lt1"/>
                </a:solidFill>
                <a:latin typeface="Constantia"/>
                <a:ea typeface="Constantia"/>
                <a:cs typeface="Constantia"/>
                <a:sym typeface="Constantia"/>
              </a:defRPr>
            </a:lvl6pPr>
            <a:lvl7pPr indent="0" lvl="6" marL="2743200" marR="0" rtl="0" algn="l">
              <a:spcBef>
                <a:spcPts val="320"/>
              </a:spcBef>
              <a:spcAft>
                <a:spcPts val="600"/>
              </a:spcAft>
              <a:buClr>
                <a:schemeClr val="lt1"/>
              </a:buClr>
              <a:buSzPct val="100000"/>
              <a:buFont typeface="Arial"/>
              <a:buNone/>
              <a:defRPr b="1" i="0" sz="1600" u="none" cap="small" strike="noStrike">
                <a:solidFill>
                  <a:schemeClr val="lt1"/>
                </a:solidFill>
                <a:latin typeface="Constantia"/>
                <a:ea typeface="Constantia"/>
                <a:cs typeface="Constantia"/>
                <a:sym typeface="Constantia"/>
              </a:defRPr>
            </a:lvl7pPr>
            <a:lvl8pPr indent="0" lvl="7" marL="3200400" marR="0" rtl="0" algn="l">
              <a:spcBef>
                <a:spcPts val="320"/>
              </a:spcBef>
              <a:spcAft>
                <a:spcPts val="600"/>
              </a:spcAft>
              <a:buClr>
                <a:schemeClr val="lt1"/>
              </a:buClr>
              <a:buSzPct val="100000"/>
              <a:buFont typeface="Arial"/>
              <a:buNone/>
              <a:defRPr b="1" i="0" sz="1600" u="none" cap="small" strike="noStrike">
                <a:solidFill>
                  <a:schemeClr val="lt1"/>
                </a:solidFill>
                <a:latin typeface="Constantia"/>
                <a:ea typeface="Constantia"/>
                <a:cs typeface="Constantia"/>
                <a:sym typeface="Constantia"/>
              </a:defRPr>
            </a:lvl8pPr>
            <a:lvl9pPr indent="0" lvl="8" marL="3657600" marR="0" rtl="0" algn="l">
              <a:spcBef>
                <a:spcPts val="320"/>
              </a:spcBef>
              <a:spcAft>
                <a:spcPts val="600"/>
              </a:spcAft>
              <a:buClr>
                <a:schemeClr val="lt1"/>
              </a:buClr>
              <a:buSzPct val="100000"/>
              <a:buFont typeface="Arial"/>
              <a:buNone/>
              <a:defRPr b="1" i="0" sz="1600" u="none" cap="small" strike="noStrike">
                <a:solidFill>
                  <a:schemeClr val="lt1"/>
                </a:solidFill>
                <a:latin typeface="Constantia"/>
                <a:ea typeface="Constantia"/>
                <a:cs typeface="Constantia"/>
                <a:sym typeface="Constantia"/>
              </a:defRPr>
            </a:lvl9pPr>
          </a:lstStyle>
          <a:p/>
        </p:txBody>
      </p:sp>
      <p:sp>
        <p:nvSpPr>
          <p:cNvPr id="50" name="Shape 50"/>
          <p:cNvSpPr txBox="1"/>
          <p:nvPr>
            <p:ph idx="2" type="body"/>
          </p:nvPr>
        </p:nvSpPr>
        <p:spPr>
          <a:xfrm>
            <a:off x="1141412" y="3243262"/>
            <a:ext cx="4876800" cy="2547937"/>
          </a:xfrm>
          <a:prstGeom prst="rect">
            <a:avLst/>
          </a:prstGeom>
          <a:noFill/>
          <a:ln>
            <a:noFill/>
          </a:ln>
        </p:spPr>
        <p:txBody>
          <a:bodyPr anchorCtr="0" anchor="t" bIns="91425" lIns="91425" rIns="91425" wrap="square" tIns="91425"/>
          <a:lstStyle>
            <a:lvl1pPr indent="-171450" lvl="0" marL="285750" marR="0" rtl="0" algn="l">
              <a:spcBef>
                <a:spcPts val="360"/>
              </a:spcBef>
              <a:spcAft>
                <a:spcPts val="600"/>
              </a:spcAft>
              <a:buClr>
                <a:schemeClr val="lt1"/>
              </a:buClr>
              <a:buSzPct val="100000"/>
              <a:buFont typeface="Arial"/>
              <a:buChar char="•"/>
              <a:defRPr b="0" i="0" sz="1800" u="none" cap="small" strike="noStrike">
                <a:solidFill>
                  <a:schemeClr val="lt1"/>
                </a:solidFill>
                <a:latin typeface="Constantia"/>
                <a:ea typeface="Constantia"/>
                <a:cs typeface="Constantia"/>
                <a:sym typeface="Constantia"/>
              </a:defRPr>
            </a:lvl1pPr>
            <a:lvl2pPr indent="-184150" lvl="1" marL="742950" marR="0" rtl="0" algn="l">
              <a:spcBef>
                <a:spcPts val="320"/>
              </a:spcBef>
              <a:spcAft>
                <a:spcPts val="600"/>
              </a:spcAft>
              <a:buClr>
                <a:schemeClr val="lt1"/>
              </a:buClr>
              <a:buSzPct val="100000"/>
              <a:buFont typeface="Arial"/>
              <a:buChar char="•"/>
              <a:defRPr b="0" i="0" sz="1600" u="none" cap="small" strike="noStrike">
                <a:solidFill>
                  <a:schemeClr val="lt1"/>
                </a:solidFill>
                <a:latin typeface="Constantia"/>
                <a:ea typeface="Constantia"/>
                <a:cs typeface="Constantia"/>
                <a:sym typeface="Constantia"/>
              </a:defRPr>
            </a:lvl2pPr>
            <a:lvl3pPr indent="-196850" lvl="2" marL="1200150" marR="0" rtl="0" algn="l">
              <a:spcBef>
                <a:spcPts val="280"/>
              </a:spcBef>
              <a:spcAft>
                <a:spcPts val="600"/>
              </a:spcAft>
              <a:buClr>
                <a:schemeClr val="lt1"/>
              </a:buClr>
              <a:buSzPct val="100000"/>
              <a:buFont typeface="Arial"/>
              <a:buChar char="•"/>
              <a:defRPr b="0" i="0" sz="1400" u="none" cap="small" strike="noStrike">
                <a:solidFill>
                  <a:schemeClr val="lt1"/>
                </a:solidFill>
                <a:latin typeface="Constantia"/>
                <a:ea typeface="Constantia"/>
                <a:cs typeface="Constantia"/>
                <a:sym typeface="Constantia"/>
              </a:defRPr>
            </a:lvl3pPr>
            <a:lvl4pPr indent="-95250" lvl="3" marL="154305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4pPr>
            <a:lvl5pPr indent="-95250" lvl="4" marL="200025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5pPr>
            <a:lvl6pPr indent="-152400" lvl="5" marL="25146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6pPr>
            <a:lvl7pPr indent="-152400" lvl="6" marL="29718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7pPr>
            <a:lvl8pPr indent="-152400" lvl="7" marL="34290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8pPr>
            <a:lvl9pPr indent="-152400" lvl="8" marL="38862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9pPr>
          </a:lstStyle>
          <a:p/>
        </p:txBody>
      </p:sp>
      <p:sp>
        <p:nvSpPr>
          <p:cNvPr id="51" name="Shape 51"/>
          <p:cNvSpPr txBox="1"/>
          <p:nvPr>
            <p:ph idx="3" type="body"/>
          </p:nvPr>
        </p:nvSpPr>
        <p:spPr>
          <a:xfrm>
            <a:off x="6443133" y="2667000"/>
            <a:ext cx="4604280" cy="576262"/>
          </a:xfrm>
          <a:prstGeom prst="rect">
            <a:avLst/>
          </a:prstGeom>
          <a:noFill/>
          <a:ln>
            <a:noFill/>
          </a:ln>
        </p:spPr>
        <p:txBody>
          <a:bodyPr anchorCtr="0" anchor="b" bIns="91425" lIns="91425" rIns="91425" wrap="square" tIns="91425"/>
          <a:lstStyle>
            <a:lvl1pPr indent="0" lvl="0" marL="0" marR="0" rtl="0" algn="l">
              <a:spcBef>
                <a:spcPts val="560"/>
              </a:spcBef>
              <a:spcAft>
                <a:spcPts val="600"/>
              </a:spcAft>
              <a:buClr>
                <a:schemeClr val="lt1"/>
              </a:buClr>
              <a:buSzPct val="100000"/>
              <a:buFont typeface="Arial"/>
              <a:buNone/>
              <a:defRPr b="0" i="0" sz="2800" u="none" cap="small" strike="noStrike">
                <a:solidFill>
                  <a:schemeClr val="lt1"/>
                </a:solidFill>
                <a:latin typeface="Constantia"/>
                <a:ea typeface="Constantia"/>
                <a:cs typeface="Constantia"/>
                <a:sym typeface="Constantia"/>
              </a:defRPr>
            </a:lvl1pPr>
            <a:lvl2pPr indent="0" lvl="1" marL="457200" marR="0" rtl="0" algn="l">
              <a:spcBef>
                <a:spcPts val="400"/>
              </a:spcBef>
              <a:spcAft>
                <a:spcPts val="600"/>
              </a:spcAft>
              <a:buClr>
                <a:schemeClr val="lt1"/>
              </a:buClr>
              <a:buSzPct val="100000"/>
              <a:buFont typeface="Arial"/>
              <a:buNone/>
              <a:defRPr b="1" i="0" sz="2000" u="none" cap="small" strike="noStrike">
                <a:solidFill>
                  <a:schemeClr val="lt1"/>
                </a:solidFill>
                <a:latin typeface="Constantia"/>
                <a:ea typeface="Constantia"/>
                <a:cs typeface="Constantia"/>
                <a:sym typeface="Constantia"/>
              </a:defRPr>
            </a:lvl2pPr>
            <a:lvl3pPr indent="0" lvl="2" marL="914400" marR="0" rtl="0" algn="l">
              <a:spcBef>
                <a:spcPts val="360"/>
              </a:spcBef>
              <a:spcAft>
                <a:spcPts val="600"/>
              </a:spcAft>
              <a:buClr>
                <a:schemeClr val="lt1"/>
              </a:buClr>
              <a:buSzPct val="100000"/>
              <a:buFont typeface="Arial"/>
              <a:buNone/>
              <a:defRPr b="1" i="0" sz="1800" u="none" cap="small" strike="noStrike">
                <a:solidFill>
                  <a:schemeClr val="lt1"/>
                </a:solidFill>
                <a:latin typeface="Constantia"/>
                <a:ea typeface="Constantia"/>
                <a:cs typeface="Constantia"/>
                <a:sym typeface="Constantia"/>
              </a:defRPr>
            </a:lvl3pPr>
            <a:lvl4pPr indent="0" lvl="3" marL="1371600" marR="0" rtl="0" algn="l">
              <a:spcBef>
                <a:spcPts val="320"/>
              </a:spcBef>
              <a:spcAft>
                <a:spcPts val="600"/>
              </a:spcAft>
              <a:buClr>
                <a:schemeClr val="lt1"/>
              </a:buClr>
              <a:buSzPct val="100000"/>
              <a:buFont typeface="Arial"/>
              <a:buNone/>
              <a:defRPr b="1" i="0" sz="1600" u="none" cap="small" strike="noStrike">
                <a:solidFill>
                  <a:schemeClr val="lt1"/>
                </a:solidFill>
                <a:latin typeface="Constantia"/>
                <a:ea typeface="Constantia"/>
                <a:cs typeface="Constantia"/>
                <a:sym typeface="Constantia"/>
              </a:defRPr>
            </a:lvl4pPr>
            <a:lvl5pPr indent="0" lvl="4" marL="1828800" marR="0" rtl="0" algn="l">
              <a:spcBef>
                <a:spcPts val="320"/>
              </a:spcBef>
              <a:spcAft>
                <a:spcPts val="600"/>
              </a:spcAft>
              <a:buClr>
                <a:schemeClr val="lt1"/>
              </a:buClr>
              <a:buSzPct val="100000"/>
              <a:buFont typeface="Arial"/>
              <a:buNone/>
              <a:defRPr b="1" i="0" sz="1600" u="none" cap="small" strike="noStrike">
                <a:solidFill>
                  <a:schemeClr val="lt1"/>
                </a:solidFill>
                <a:latin typeface="Constantia"/>
                <a:ea typeface="Constantia"/>
                <a:cs typeface="Constantia"/>
                <a:sym typeface="Constantia"/>
              </a:defRPr>
            </a:lvl5pPr>
            <a:lvl6pPr indent="0" lvl="5" marL="2286000" marR="0" rtl="0" algn="l">
              <a:spcBef>
                <a:spcPts val="320"/>
              </a:spcBef>
              <a:spcAft>
                <a:spcPts val="600"/>
              </a:spcAft>
              <a:buClr>
                <a:schemeClr val="lt1"/>
              </a:buClr>
              <a:buSzPct val="100000"/>
              <a:buFont typeface="Arial"/>
              <a:buNone/>
              <a:defRPr b="1" i="0" sz="1600" u="none" cap="small" strike="noStrike">
                <a:solidFill>
                  <a:schemeClr val="lt1"/>
                </a:solidFill>
                <a:latin typeface="Constantia"/>
                <a:ea typeface="Constantia"/>
                <a:cs typeface="Constantia"/>
                <a:sym typeface="Constantia"/>
              </a:defRPr>
            </a:lvl6pPr>
            <a:lvl7pPr indent="0" lvl="6" marL="2743200" marR="0" rtl="0" algn="l">
              <a:spcBef>
                <a:spcPts val="320"/>
              </a:spcBef>
              <a:spcAft>
                <a:spcPts val="600"/>
              </a:spcAft>
              <a:buClr>
                <a:schemeClr val="lt1"/>
              </a:buClr>
              <a:buSzPct val="100000"/>
              <a:buFont typeface="Arial"/>
              <a:buNone/>
              <a:defRPr b="1" i="0" sz="1600" u="none" cap="small" strike="noStrike">
                <a:solidFill>
                  <a:schemeClr val="lt1"/>
                </a:solidFill>
                <a:latin typeface="Constantia"/>
                <a:ea typeface="Constantia"/>
                <a:cs typeface="Constantia"/>
                <a:sym typeface="Constantia"/>
              </a:defRPr>
            </a:lvl7pPr>
            <a:lvl8pPr indent="0" lvl="7" marL="3200400" marR="0" rtl="0" algn="l">
              <a:spcBef>
                <a:spcPts val="320"/>
              </a:spcBef>
              <a:spcAft>
                <a:spcPts val="600"/>
              </a:spcAft>
              <a:buClr>
                <a:schemeClr val="lt1"/>
              </a:buClr>
              <a:buSzPct val="100000"/>
              <a:buFont typeface="Arial"/>
              <a:buNone/>
              <a:defRPr b="1" i="0" sz="1600" u="none" cap="small" strike="noStrike">
                <a:solidFill>
                  <a:schemeClr val="lt1"/>
                </a:solidFill>
                <a:latin typeface="Constantia"/>
                <a:ea typeface="Constantia"/>
                <a:cs typeface="Constantia"/>
                <a:sym typeface="Constantia"/>
              </a:defRPr>
            </a:lvl8pPr>
            <a:lvl9pPr indent="0" lvl="8" marL="3657600" marR="0" rtl="0" algn="l">
              <a:spcBef>
                <a:spcPts val="320"/>
              </a:spcBef>
              <a:spcAft>
                <a:spcPts val="600"/>
              </a:spcAft>
              <a:buClr>
                <a:schemeClr val="lt1"/>
              </a:buClr>
              <a:buSzPct val="100000"/>
              <a:buFont typeface="Arial"/>
              <a:buNone/>
              <a:defRPr b="1" i="0" sz="1600" u="none" cap="small" strike="noStrike">
                <a:solidFill>
                  <a:schemeClr val="lt1"/>
                </a:solidFill>
                <a:latin typeface="Constantia"/>
                <a:ea typeface="Constantia"/>
                <a:cs typeface="Constantia"/>
                <a:sym typeface="Constantia"/>
              </a:defRPr>
            </a:lvl9pPr>
          </a:lstStyle>
          <a:p/>
        </p:txBody>
      </p:sp>
      <p:sp>
        <p:nvSpPr>
          <p:cNvPr id="52" name="Shape 52"/>
          <p:cNvSpPr txBox="1"/>
          <p:nvPr>
            <p:ph idx="4" type="body"/>
          </p:nvPr>
        </p:nvSpPr>
        <p:spPr>
          <a:xfrm>
            <a:off x="6170612" y="3243262"/>
            <a:ext cx="4876801" cy="2547937"/>
          </a:xfrm>
          <a:prstGeom prst="rect">
            <a:avLst/>
          </a:prstGeom>
          <a:noFill/>
          <a:ln>
            <a:noFill/>
          </a:ln>
        </p:spPr>
        <p:txBody>
          <a:bodyPr anchorCtr="0" anchor="t" bIns="91425" lIns="91425" rIns="91425" wrap="square" tIns="91425"/>
          <a:lstStyle>
            <a:lvl1pPr indent="-171450" lvl="0" marL="285750" marR="0" rtl="0" algn="l">
              <a:spcBef>
                <a:spcPts val="360"/>
              </a:spcBef>
              <a:spcAft>
                <a:spcPts val="600"/>
              </a:spcAft>
              <a:buClr>
                <a:schemeClr val="lt1"/>
              </a:buClr>
              <a:buSzPct val="100000"/>
              <a:buFont typeface="Arial"/>
              <a:buChar char="•"/>
              <a:defRPr b="0" i="0" sz="1800" u="none" cap="small" strike="noStrike">
                <a:solidFill>
                  <a:schemeClr val="lt1"/>
                </a:solidFill>
                <a:latin typeface="Constantia"/>
                <a:ea typeface="Constantia"/>
                <a:cs typeface="Constantia"/>
                <a:sym typeface="Constantia"/>
              </a:defRPr>
            </a:lvl1pPr>
            <a:lvl2pPr indent="-184150" lvl="1" marL="742950" marR="0" rtl="0" algn="l">
              <a:spcBef>
                <a:spcPts val="320"/>
              </a:spcBef>
              <a:spcAft>
                <a:spcPts val="600"/>
              </a:spcAft>
              <a:buClr>
                <a:schemeClr val="lt1"/>
              </a:buClr>
              <a:buSzPct val="100000"/>
              <a:buFont typeface="Arial"/>
              <a:buChar char="•"/>
              <a:defRPr b="0" i="0" sz="1600" u="none" cap="small" strike="noStrike">
                <a:solidFill>
                  <a:schemeClr val="lt1"/>
                </a:solidFill>
                <a:latin typeface="Constantia"/>
                <a:ea typeface="Constantia"/>
                <a:cs typeface="Constantia"/>
                <a:sym typeface="Constantia"/>
              </a:defRPr>
            </a:lvl2pPr>
            <a:lvl3pPr indent="-196850" lvl="2" marL="1200150" marR="0" rtl="0" algn="l">
              <a:spcBef>
                <a:spcPts val="280"/>
              </a:spcBef>
              <a:spcAft>
                <a:spcPts val="600"/>
              </a:spcAft>
              <a:buClr>
                <a:schemeClr val="lt1"/>
              </a:buClr>
              <a:buSzPct val="100000"/>
              <a:buFont typeface="Arial"/>
              <a:buChar char="•"/>
              <a:defRPr b="0" i="0" sz="1400" u="none" cap="small" strike="noStrike">
                <a:solidFill>
                  <a:schemeClr val="lt1"/>
                </a:solidFill>
                <a:latin typeface="Constantia"/>
                <a:ea typeface="Constantia"/>
                <a:cs typeface="Constantia"/>
                <a:sym typeface="Constantia"/>
              </a:defRPr>
            </a:lvl3pPr>
            <a:lvl4pPr indent="-95250" lvl="3" marL="154305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4pPr>
            <a:lvl5pPr indent="-95250" lvl="4" marL="200025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5pPr>
            <a:lvl6pPr indent="-152400" lvl="5" marL="25146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6pPr>
            <a:lvl7pPr indent="-152400" lvl="6" marL="29718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7pPr>
            <a:lvl8pPr indent="-152400" lvl="7" marL="34290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8pPr>
            <a:lvl9pPr indent="-152400" lvl="8" marL="38862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9pPr>
          </a:lstStyle>
          <a:p/>
        </p:txBody>
      </p:sp>
      <p:sp>
        <p:nvSpPr>
          <p:cNvPr id="53" name="Shape 53"/>
          <p:cNvSpPr txBox="1"/>
          <p:nvPr>
            <p:ph idx="10" type="dt"/>
          </p:nvPr>
        </p:nvSpPr>
        <p:spPr>
          <a:xfrm>
            <a:off x="8837612" y="5883275"/>
            <a:ext cx="1600200" cy="365125"/>
          </a:xfrm>
          <a:prstGeom prst="rect">
            <a:avLst/>
          </a:prstGeom>
          <a:noFill/>
          <a:ln>
            <a:noFill/>
          </a:ln>
        </p:spPr>
        <p:txBody>
          <a:bodyPr anchorCtr="0" anchor="ctr" bIns="91425" lIns="91425" rIns="91425" wrap="square" tIns="91425"/>
          <a:lstStyle>
            <a:lvl1pPr indent="0" lvl="0" marL="0" marR="0" rtl="0" algn="r">
              <a:spcBef>
                <a:spcPts val="0"/>
              </a:spcBef>
              <a:buNone/>
              <a:defRPr b="1" i="0" sz="900">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54" name="Shape 54"/>
          <p:cNvSpPr txBox="1"/>
          <p:nvPr>
            <p:ph idx="11" type="ftr"/>
          </p:nvPr>
        </p:nvSpPr>
        <p:spPr>
          <a:xfrm>
            <a:off x="1141412" y="5883275"/>
            <a:ext cx="7543800" cy="365125"/>
          </a:xfrm>
          <a:prstGeom prst="rect">
            <a:avLst/>
          </a:prstGeom>
          <a:noFill/>
          <a:ln>
            <a:noFill/>
          </a:ln>
        </p:spPr>
        <p:txBody>
          <a:bodyPr anchorCtr="0" anchor="ctr" bIns="91425" lIns="91425" rIns="91425" wrap="square" tIns="91425"/>
          <a:lstStyle>
            <a:lvl1pPr indent="0" lvl="0" marL="0" marR="0" rtl="0" algn="l">
              <a:spcBef>
                <a:spcPts val="0"/>
              </a:spcBef>
              <a:buNone/>
              <a:defRPr b="1" i="0" sz="900">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55" name="Shape 55"/>
          <p:cNvSpPr txBox="1"/>
          <p:nvPr>
            <p:ph idx="12" type="sldNum"/>
          </p:nvPr>
        </p:nvSpPr>
        <p:spPr>
          <a:xfrm>
            <a:off x="10514012" y="5883275"/>
            <a:ext cx="551167"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1" i="0" lang="en-US" sz="900">
                <a:solidFill>
                  <a:srgbClr val="BFBFBF"/>
                </a:solidFill>
                <a:latin typeface="Constantia"/>
                <a:ea typeface="Constantia"/>
                <a:cs typeface="Constantia"/>
                <a:sym typeface="Constantia"/>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56" name="Shape 56"/>
        <p:cNvGrpSpPr/>
        <p:nvPr/>
      </p:nvGrpSpPr>
      <p:grpSpPr>
        <a:xfrm>
          <a:off x="0" y="0"/>
          <a:ext cx="0" cy="0"/>
          <a:chOff x="0" y="0"/>
          <a:chExt cx="0" cy="0"/>
        </a:xfrm>
      </p:grpSpPr>
      <p:sp>
        <p:nvSpPr>
          <p:cNvPr id="57" name="Shape 57"/>
          <p:cNvSpPr txBox="1"/>
          <p:nvPr>
            <p:ph type="title"/>
          </p:nvPr>
        </p:nvSpPr>
        <p:spPr>
          <a:xfrm>
            <a:off x="1141413" y="609600"/>
            <a:ext cx="9905998" cy="1905000"/>
          </a:xfrm>
          <a:prstGeom prst="rect">
            <a:avLst/>
          </a:prstGeom>
          <a:noFill/>
          <a:ln>
            <a:noFill/>
          </a:ln>
        </p:spPr>
        <p:txBody>
          <a:bodyPr anchorCtr="0" anchor="ctr" bIns="91425" lIns="91425" rIns="91425" wrap="square" tIns="91425"/>
          <a:lstStyle>
            <a:lvl1pPr indent="0" lvl="0" marL="0" marR="0" rtl="0" algn="l">
              <a:spcBef>
                <a:spcPts val="0"/>
              </a:spcBef>
              <a:buClr>
                <a:schemeClr val="lt1"/>
              </a:buClr>
              <a:buSzPct val="100000"/>
              <a:buFont typeface="Calibri"/>
              <a:buNone/>
              <a:defRPr b="0" i="0" sz="3200" u="none" cap="none" strike="noStrike">
                <a:solidFill>
                  <a:schemeClr val="lt1"/>
                </a:solidFill>
                <a:latin typeface="Calibri"/>
                <a:ea typeface="Calibri"/>
                <a:cs typeface="Calibri"/>
                <a:sym typeface="Calibri"/>
              </a:defRPr>
            </a:lvl1pPr>
            <a:lvl2pPr indent="0" lvl="1" marL="0" marR="0" rtl="0" algn="l">
              <a:spcBef>
                <a:spcPts val="0"/>
              </a:spcBef>
              <a:buNone/>
              <a:defRPr b="0" i="0" sz="1800" u="none" cap="none" strike="noStrike">
                <a:solidFill>
                  <a:schemeClr val="lt2"/>
                </a:solidFill>
              </a:defRPr>
            </a:lvl2pPr>
            <a:lvl3pPr indent="0" lvl="2" marL="0" marR="0" rtl="0" algn="l">
              <a:spcBef>
                <a:spcPts val="0"/>
              </a:spcBef>
              <a:buNone/>
              <a:defRPr b="0" i="0" sz="1800" u="none" cap="none" strike="noStrike">
                <a:solidFill>
                  <a:schemeClr val="lt2"/>
                </a:solidFill>
              </a:defRPr>
            </a:lvl3pPr>
            <a:lvl4pPr indent="0" lvl="3" marL="0" marR="0" rtl="0" algn="l">
              <a:spcBef>
                <a:spcPts val="0"/>
              </a:spcBef>
              <a:buNone/>
              <a:defRPr b="0" i="0" sz="1800" u="none" cap="none" strike="noStrike">
                <a:solidFill>
                  <a:schemeClr val="lt2"/>
                </a:solidFill>
              </a:defRPr>
            </a:lvl4pPr>
            <a:lvl5pPr indent="0" lvl="4" marL="0" marR="0" rtl="0" algn="l">
              <a:spcBef>
                <a:spcPts val="0"/>
              </a:spcBef>
              <a:buNone/>
              <a:defRPr b="0" i="0" sz="1800" u="none" cap="none" strike="noStrike">
                <a:solidFill>
                  <a:schemeClr val="lt2"/>
                </a:solidFill>
              </a:defRPr>
            </a:lvl5pPr>
            <a:lvl6pPr indent="0" lvl="5" marL="0" marR="0" rtl="0" algn="l">
              <a:spcBef>
                <a:spcPts val="0"/>
              </a:spcBef>
              <a:buNone/>
              <a:defRPr b="0" i="0" sz="1800" u="none" cap="none" strike="noStrike">
                <a:solidFill>
                  <a:schemeClr val="lt2"/>
                </a:solidFill>
              </a:defRPr>
            </a:lvl6pPr>
            <a:lvl7pPr indent="0" lvl="6" marL="0" marR="0" rtl="0" algn="l">
              <a:spcBef>
                <a:spcPts val="0"/>
              </a:spcBef>
              <a:buNone/>
              <a:defRPr b="0" i="0" sz="1800" u="none" cap="none" strike="noStrike">
                <a:solidFill>
                  <a:schemeClr val="lt2"/>
                </a:solidFill>
              </a:defRPr>
            </a:lvl7pPr>
            <a:lvl8pPr indent="0" lvl="7" marL="0" marR="0" rtl="0" algn="l">
              <a:spcBef>
                <a:spcPts val="0"/>
              </a:spcBef>
              <a:buNone/>
              <a:defRPr b="0" i="0" sz="1800" u="none" cap="none" strike="noStrike">
                <a:solidFill>
                  <a:schemeClr val="lt2"/>
                </a:solidFill>
              </a:defRPr>
            </a:lvl8pPr>
            <a:lvl9pPr indent="0" lvl="8" marL="0" marR="0" rtl="0" algn="l">
              <a:spcBef>
                <a:spcPts val="0"/>
              </a:spcBef>
              <a:buNone/>
              <a:defRPr b="0" i="0" sz="1800" u="none" cap="none" strike="noStrike">
                <a:solidFill>
                  <a:schemeClr val="lt2"/>
                </a:solidFill>
              </a:defRPr>
            </a:lvl9pPr>
          </a:lstStyle>
          <a:p/>
        </p:txBody>
      </p:sp>
      <p:sp>
        <p:nvSpPr>
          <p:cNvPr id="58" name="Shape 58"/>
          <p:cNvSpPr txBox="1"/>
          <p:nvPr>
            <p:ph idx="10" type="dt"/>
          </p:nvPr>
        </p:nvSpPr>
        <p:spPr>
          <a:xfrm>
            <a:off x="8837612" y="5883275"/>
            <a:ext cx="1600200" cy="365125"/>
          </a:xfrm>
          <a:prstGeom prst="rect">
            <a:avLst/>
          </a:prstGeom>
          <a:noFill/>
          <a:ln>
            <a:noFill/>
          </a:ln>
        </p:spPr>
        <p:txBody>
          <a:bodyPr anchorCtr="0" anchor="ctr" bIns="91425" lIns="91425" rIns="91425" wrap="square" tIns="91425"/>
          <a:lstStyle>
            <a:lvl1pPr indent="0" lvl="0" marL="0" marR="0" rtl="0" algn="r">
              <a:spcBef>
                <a:spcPts val="0"/>
              </a:spcBef>
              <a:buNone/>
              <a:defRPr b="1" i="0" sz="900">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59" name="Shape 59"/>
          <p:cNvSpPr txBox="1"/>
          <p:nvPr>
            <p:ph idx="11" type="ftr"/>
          </p:nvPr>
        </p:nvSpPr>
        <p:spPr>
          <a:xfrm>
            <a:off x="1141412" y="5883275"/>
            <a:ext cx="7543800" cy="365125"/>
          </a:xfrm>
          <a:prstGeom prst="rect">
            <a:avLst/>
          </a:prstGeom>
          <a:noFill/>
          <a:ln>
            <a:noFill/>
          </a:ln>
        </p:spPr>
        <p:txBody>
          <a:bodyPr anchorCtr="0" anchor="ctr" bIns="91425" lIns="91425" rIns="91425" wrap="square" tIns="91425"/>
          <a:lstStyle>
            <a:lvl1pPr indent="0" lvl="0" marL="0" marR="0" rtl="0" algn="l">
              <a:spcBef>
                <a:spcPts val="0"/>
              </a:spcBef>
              <a:buNone/>
              <a:defRPr b="1" i="0" sz="900">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60" name="Shape 60"/>
          <p:cNvSpPr txBox="1"/>
          <p:nvPr>
            <p:ph idx="12" type="sldNum"/>
          </p:nvPr>
        </p:nvSpPr>
        <p:spPr>
          <a:xfrm>
            <a:off x="10514012" y="5883275"/>
            <a:ext cx="551167"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1" i="0" lang="en-US" sz="900">
                <a:solidFill>
                  <a:srgbClr val="BFBFBF"/>
                </a:solidFill>
                <a:latin typeface="Constantia"/>
                <a:ea typeface="Constantia"/>
                <a:cs typeface="Constantia"/>
                <a:sym typeface="Constantia"/>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61" name="Shape 61"/>
        <p:cNvGrpSpPr/>
        <p:nvPr/>
      </p:nvGrpSpPr>
      <p:grpSpPr>
        <a:xfrm>
          <a:off x="0" y="0"/>
          <a:ext cx="0" cy="0"/>
          <a:chOff x="0" y="0"/>
          <a:chExt cx="0" cy="0"/>
        </a:xfrm>
      </p:grpSpPr>
      <p:sp>
        <p:nvSpPr>
          <p:cNvPr id="62" name="Shape 62"/>
          <p:cNvSpPr txBox="1"/>
          <p:nvPr>
            <p:ph idx="10" type="dt"/>
          </p:nvPr>
        </p:nvSpPr>
        <p:spPr>
          <a:xfrm>
            <a:off x="8837612" y="5883275"/>
            <a:ext cx="1600200" cy="365125"/>
          </a:xfrm>
          <a:prstGeom prst="rect">
            <a:avLst/>
          </a:prstGeom>
          <a:noFill/>
          <a:ln>
            <a:noFill/>
          </a:ln>
        </p:spPr>
        <p:txBody>
          <a:bodyPr anchorCtr="0" anchor="ctr" bIns="91425" lIns="91425" rIns="91425" wrap="square" tIns="91425"/>
          <a:lstStyle>
            <a:lvl1pPr indent="0" lvl="0" marL="0" marR="0" rtl="0" algn="r">
              <a:spcBef>
                <a:spcPts val="0"/>
              </a:spcBef>
              <a:buNone/>
              <a:defRPr b="1" i="0" sz="900">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63" name="Shape 63"/>
          <p:cNvSpPr txBox="1"/>
          <p:nvPr>
            <p:ph idx="11" type="ftr"/>
          </p:nvPr>
        </p:nvSpPr>
        <p:spPr>
          <a:xfrm>
            <a:off x="1141412" y="5883275"/>
            <a:ext cx="7543800" cy="365125"/>
          </a:xfrm>
          <a:prstGeom prst="rect">
            <a:avLst/>
          </a:prstGeom>
          <a:noFill/>
          <a:ln>
            <a:noFill/>
          </a:ln>
        </p:spPr>
        <p:txBody>
          <a:bodyPr anchorCtr="0" anchor="ctr" bIns="91425" lIns="91425" rIns="91425" wrap="square" tIns="91425"/>
          <a:lstStyle>
            <a:lvl1pPr indent="0" lvl="0" marL="0" marR="0" rtl="0" algn="l">
              <a:spcBef>
                <a:spcPts val="0"/>
              </a:spcBef>
              <a:buNone/>
              <a:defRPr b="1" i="0" sz="900">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64" name="Shape 64"/>
          <p:cNvSpPr txBox="1"/>
          <p:nvPr>
            <p:ph idx="12" type="sldNum"/>
          </p:nvPr>
        </p:nvSpPr>
        <p:spPr>
          <a:xfrm>
            <a:off x="10514012" y="5883275"/>
            <a:ext cx="551167"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1" i="0" lang="en-US" sz="900">
                <a:solidFill>
                  <a:srgbClr val="BFBFBF"/>
                </a:solidFill>
                <a:latin typeface="Constantia"/>
                <a:ea typeface="Constantia"/>
                <a:cs typeface="Constantia"/>
                <a:sym typeface="Constantia"/>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Content with Caption">
    <p:spTree>
      <p:nvGrpSpPr>
        <p:cNvPr id="65" name="Shape 65"/>
        <p:cNvGrpSpPr/>
        <p:nvPr/>
      </p:nvGrpSpPr>
      <p:grpSpPr>
        <a:xfrm>
          <a:off x="0" y="0"/>
          <a:ext cx="0" cy="0"/>
          <a:chOff x="0" y="0"/>
          <a:chExt cx="0" cy="0"/>
        </a:xfrm>
      </p:grpSpPr>
      <p:sp>
        <p:nvSpPr>
          <p:cNvPr id="66" name="Shape 66"/>
          <p:cNvSpPr txBox="1"/>
          <p:nvPr>
            <p:ph type="title"/>
          </p:nvPr>
        </p:nvSpPr>
        <p:spPr>
          <a:xfrm>
            <a:off x="1141411" y="1600200"/>
            <a:ext cx="3549121" cy="1371600"/>
          </a:xfrm>
          <a:prstGeom prst="rect">
            <a:avLst/>
          </a:prstGeom>
          <a:noFill/>
          <a:ln>
            <a:noFill/>
          </a:ln>
        </p:spPr>
        <p:txBody>
          <a:bodyPr anchorCtr="0" anchor="b" bIns="91425" lIns="91425" rIns="91425" wrap="square" tIns="91425"/>
          <a:lstStyle>
            <a:lvl1pPr indent="0" lvl="0" marL="0" marR="0" rtl="0" algn="l">
              <a:spcBef>
                <a:spcPts val="0"/>
              </a:spcBef>
              <a:buClr>
                <a:schemeClr val="lt1"/>
              </a:buClr>
              <a:buSzPct val="100000"/>
              <a:buFont typeface="Calibri"/>
              <a:buNone/>
              <a:defRPr b="0" i="0" sz="2400" u="none" cap="none" strike="noStrike">
                <a:solidFill>
                  <a:schemeClr val="lt1"/>
                </a:solidFill>
                <a:latin typeface="Calibri"/>
                <a:ea typeface="Calibri"/>
                <a:cs typeface="Calibri"/>
                <a:sym typeface="Calibri"/>
              </a:defRPr>
            </a:lvl1pPr>
            <a:lvl2pPr indent="0" lvl="1" marL="0" marR="0" rtl="0" algn="l">
              <a:spcBef>
                <a:spcPts val="0"/>
              </a:spcBef>
              <a:buNone/>
              <a:defRPr b="0" i="0" sz="1800" u="none" cap="none" strike="noStrike">
                <a:solidFill>
                  <a:schemeClr val="lt2"/>
                </a:solidFill>
              </a:defRPr>
            </a:lvl2pPr>
            <a:lvl3pPr indent="0" lvl="2" marL="0" marR="0" rtl="0" algn="l">
              <a:spcBef>
                <a:spcPts val="0"/>
              </a:spcBef>
              <a:buNone/>
              <a:defRPr b="0" i="0" sz="1800" u="none" cap="none" strike="noStrike">
                <a:solidFill>
                  <a:schemeClr val="lt2"/>
                </a:solidFill>
              </a:defRPr>
            </a:lvl3pPr>
            <a:lvl4pPr indent="0" lvl="3" marL="0" marR="0" rtl="0" algn="l">
              <a:spcBef>
                <a:spcPts val="0"/>
              </a:spcBef>
              <a:buNone/>
              <a:defRPr b="0" i="0" sz="1800" u="none" cap="none" strike="noStrike">
                <a:solidFill>
                  <a:schemeClr val="lt2"/>
                </a:solidFill>
              </a:defRPr>
            </a:lvl4pPr>
            <a:lvl5pPr indent="0" lvl="4" marL="0" marR="0" rtl="0" algn="l">
              <a:spcBef>
                <a:spcPts val="0"/>
              </a:spcBef>
              <a:buNone/>
              <a:defRPr b="0" i="0" sz="1800" u="none" cap="none" strike="noStrike">
                <a:solidFill>
                  <a:schemeClr val="lt2"/>
                </a:solidFill>
              </a:defRPr>
            </a:lvl5pPr>
            <a:lvl6pPr indent="0" lvl="5" marL="0" marR="0" rtl="0" algn="l">
              <a:spcBef>
                <a:spcPts val="0"/>
              </a:spcBef>
              <a:buNone/>
              <a:defRPr b="0" i="0" sz="1800" u="none" cap="none" strike="noStrike">
                <a:solidFill>
                  <a:schemeClr val="lt2"/>
                </a:solidFill>
              </a:defRPr>
            </a:lvl6pPr>
            <a:lvl7pPr indent="0" lvl="6" marL="0" marR="0" rtl="0" algn="l">
              <a:spcBef>
                <a:spcPts val="0"/>
              </a:spcBef>
              <a:buNone/>
              <a:defRPr b="0" i="0" sz="1800" u="none" cap="none" strike="noStrike">
                <a:solidFill>
                  <a:schemeClr val="lt2"/>
                </a:solidFill>
              </a:defRPr>
            </a:lvl7pPr>
            <a:lvl8pPr indent="0" lvl="7" marL="0" marR="0" rtl="0" algn="l">
              <a:spcBef>
                <a:spcPts val="0"/>
              </a:spcBef>
              <a:buNone/>
              <a:defRPr b="0" i="0" sz="1800" u="none" cap="none" strike="noStrike">
                <a:solidFill>
                  <a:schemeClr val="lt2"/>
                </a:solidFill>
              </a:defRPr>
            </a:lvl8pPr>
            <a:lvl9pPr indent="0" lvl="8" marL="0" marR="0" rtl="0" algn="l">
              <a:spcBef>
                <a:spcPts val="0"/>
              </a:spcBef>
              <a:buNone/>
              <a:defRPr b="0" i="0" sz="1800" u="none" cap="none" strike="noStrike">
                <a:solidFill>
                  <a:schemeClr val="lt2"/>
                </a:solidFill>
              </a:defRPr>
            </a:lvl9pPr>
          </a:lstStyle>
          <a:p/>
        </p:txBody>
      </p:sp>
      <p:sp>
        <p:nvSpPr>
          <p:cNvPr id="67" name="Shape 67"/>
          <p:cNvSpPr txBox="1"/>
          <p:nvPr>
            <p:ph idx="1" type="body"/>
          </p:nvPr>
        </p:nvSpPr>
        <p:spPr>
          <a:xfrm>
            <a:off x="5103812" y="609601"/>
            <a:ext cx="5943601" cy="5181600"/>
          </a:xfrm>
          <a:prstGeom prst="rect">
            <a:avLst/>
          </a:prstGeom>
          <a:noFill/>
          <a:ln>
            <a:noFill/>
          </a:ln>
        </p:spPr>
        <p:txBody>
          <a:bodyPr anchorCtr="0" anchor="ctr" bIns="91425" lIns="91425" rIns="91425" wrap="square" tIns="91425"/>
          <a:lstStyle>
            <a:lvl1pPr indent="-158750" lvl="0" marL="285750" marR="0" rtl="0" algn="l">
              <a:spcBef>
                <a:spcPts val="400"/>
              </a:spcBef>
              <a:spcAft>
                <a:spcPts val="600"/>
              </a:spcAft>
              <a:buClr>
                <a:schemeClr val="lt1"/>
              </a:buClr>
              <a:buSzPct val="100000"/>
              <a:buFont typeface="Arial"/>
              <a:buChar char="•"/>
              <a:defRPr b="0" i="0" sz="2000" u="none" cap="small" strike="noStrike">
                <a:solidFill>
                  <a:schemeClr val="lt1"/>
                </a:solidFill>
                <a:latin typeface="Constantia"/>
                <a:ea typeface="Constantia"/>
                <a:cs typeface="Constantia"/>
                <a:sym typeface="Constantia"/>
              </a:defRPr>
            </a:lvl1pPr>
            <a:lvl2pPr indent="-171450" lvl="1" marL="742950" marR="0" rtl="0" algn="l">
              <a:spcBef>
                <a:spcPts val="360"/>
              </a:spcBef>
              <a:spcAft>
                <a:spcPts val="600"/>
              </a:spcAft>
              <a:buClr>
                <a:schemeClr val="lt1"/>
              </a:buClr>
              <a:buSzPct val="100000"/>
              <a:buFont typeface="Arial"/>
              <a:buChar char="•"/>
              <a:defRPr b="0" i="0" sz="1800" u="none" cap="small" strike="noStrike">
                <a:solidFill>
                  <a:schemeClr val="lt1"/>
                </a:solidFill>
                <a:latin typeface="Constantia"/>
                <a:ea typeface="Constantia"/>
                <a:cs typeface="Constantia"/>
                <a:sym typeface="Constantia"/>
              </a:defRPr>
            </a:lvl2pPr>
            <a:lvl3pPr indent="-184150" lvl="2" marL="1200150" marR="0" rtl="0" algn="l">
              <a:spcBef>
                <a:spcPts val="320"/>
              </a:spcBef>
              <a:spcAft>
                <a:spcPts val="600"/>
              </a:spcAft>
              <a:buClr>
                <a:schemeClr val="lt1"/>
              </a:buClr>
              <a:buSzPct val="100000"/>
              <a:buFont typeface="Arial"/>
              <a:buChar char="•"/>
              <a:defRPr b="0" i="0" sz="1600" u="none" cap="small" strike="noStrike">
                <a:solidFill>
                  <a:schemeClr val="lt1"/>
                </a:solidFill>
                <a:latin typeface="Constantia"/>
                <a:ea typeface="Constantia"/>
                <a:cs typeface="Constantia"/>
                <a:sym typeface="Constantia"/>
              </a:defRPr>
            </a:lvl3pPr>
            <a:lvl4pPr indent="-82550" lvl="3" marL="1543050" marR="0" rtl="0" algn="l">
              <a:spcBef>
                <a:spcPts val="280"/>
              </a:spcBef>
              <a:spcAft>
                <a:spcPts val="600"/>
              </a:spcAft>
              <a:buClr>
                <a:schemeClr val="lt1"/>
              </a:buClr>
              <a:buSzPct val="100000"/>
              <a:buFont typeface="Arial"/>
              <a:buChar char="•"/>
              <a:defRPr b="0" i="0" sz="1400" u="none" cap="small" strike="noStrike">
                <a:solidFill>
                  <a:schemeClr val="lt1"/>
                </a:solidFill>
                <a:latin typeface="Constantia"/>
                <a:ea typeface="Constantia"/>
                <a:cs typeface="Constantia"/>
                <a:sym typeface="Constantia"/>
              </a:defRPr>
            </a:lvl4pPr>
            <a:lvl5pPr indent="-82550" lvl="4" marL="2000250" marR="0" rtl="0" algn="l">
              <a:spcBef>
                <a:spcPts val="280"/>
              </a:spcBef>
              <a:spcAft>
                <a:spcPts val="600"/>
              </a:spcAft>
              <a:buClr>
                <a:schemeClr val="lt1"/>
              </a:buClr>
              <a:buSzPct val="100000"/>
              <a:buFont typeface="Arial"/>
              <a:buChar char="•"/>
              <a:defRPr b="0" i="0" sz="1400" u="none" cap="small" strike="noStrike">
                <a:solidFill>
                  <a:schemeClr val="lt1"/>
                </a:solidFill>
                <a:latin typeface="Constantia"/>
                <a:ea typeface="Constantia"/>
                <a:cs typeface="Constantia"/>
                <a:sym typeface="Constantia"/>
              </a:defRPr>
            </a:lvl5pPr>
            <a:lvl6pPr indent="-139700" lvl="5" marL="2514600" marR="0" rtl="0" algn="l">
              <a:spcBef>
                <a:spcPts val="280"/>
              </a:spcBef>
              <a:spcAft>
                <a:spcPts val="600"/>
              </a:spcAft>
              <a:buClr>
                <a:schemeClr val="lt1"/>
              </a:buClr>
              <a:buSzPct val="100000"/>
              <a:buFont typeface="Arial"/>
              <a:buChar char="•"/>
              <a:defRPr b="0" i="0" sz="1400" u="none" cap="small" strike="noStrike">
                <a:solidFill>
                  <a:schemeClr val="lt1"/>
                </a:solidFill>
                <a:latin typeface="Constantia"/>
                <a:ea typeface="Constantia"/>
                <a:cs typeface="Constantia"/>
                <a:sym typeface="Constantia"/>
              </a:defRPr>
            </a:lvl6pPr>
            <a:lvl7pPr indent="-139700" lvl="6" marL="2971800" marR="0" rtl="0" algn="l">
              <a:spcBef>
                <a:spcPts val="280"/>
              </a:spcBef>
              <a:spcAft>
                <a:spcPts val="600"/>
              </a:spcAft>
              <a:buClr>
                <a:schemeClr val="lt1"/>
              </a:buClr>
              <a:buSzPct val="100000"/>
              <a:buFont typeface="Arial"/>
              <a:buChar char="•"/>
              <a:defRPr b="0" i="0" sz="1400" u="none" cap="small" strike="noStrike">
                <a:solidFill>
                  <a:schemeClr val="lt1"/>
                </a:solidFill>
                <a:latin typeface="Constantia"/>
                <a:ea typeface="Constantia"/>
                <a:cs typeface="Constantia"/>
                <a:sym typeface="Constantia"/>
              </a:defRPr>
            </a:lvl7pPr>
            <a:lvl8pPr indent="-139700" lvl="7" marL="3429000" marR="0" rtl="0" algn="l">
              <a:spcBef>
                <a:spcPts val="280"/>
              </a:spcBef>
              <a:spcAft>
                <a:spcPts val="600"/>
              </a:spcAft>
              <a:buClr>
                <a:schemeClr val="lt1"/>
              </a:buClr>
              <a:buSzPct val="100000"/>
              <a:buFont typeface="Arial"/>
              <a:buChar char="•"/>
              <a:defRPr b="0" i="0" sz="1400" u="none" cap="small" strike="noStrike">
                <a:solidFill>
                  <a:schemeClr val="lt1"/>
                </a:solidFill>
                <a:latin typeface="Constantia"/>
                <a:ea typeface="Constantia"/>
                <a:cs typeface="Constantia"/>
                <a:sym typeface="Constantia"/>
              </a:defRPr>
            </a:lvl8pPr>
            <a:lvl9pPr indent="-139700" lvl="8" marL="3886200" marR="0" rtl="0" algn="l">
              <a:spcBef>
                <a:spcPts val="280"/>
              </a:spcBef>
              <a:spcAft>
                <a:spcPts val="600"/>
              </a:spcAft>
              <a:buClr>
                <a:schemeClr val="lt1"/>
              </a:buClr>
              <a:buSzPct val="100000"/>
              <a:buFont typeface="Arial"/>
              <a:buChar char="•"/>
              <a:defRPr b="0" i="0" sz="1400" u="none" cap="small" strike="noStrike">
                <a:solidFill>
                  <a:schemeClr val="lt1"/>
                </a:solidFill>
                <a:latin typeface="Constantia"/>
                <a:ea typeface="Constantia"/>
                <a:cs typeface="Constantia"/>
                <a:sym typeface="Constantia"/>
              </a:defRPr>
            </a:lvl9pPr>
          </a:lstStyle>
          <a:p/>
        </p:txBody>
      </p:sp>
      <p:sp>
        <p:nvSpPr>
          <p:cNvPr id="68" name="Shape 68"/>
          <p:cNvSpPr txBox="1"/>
          <p:nvPr>
            <p:ph idx="2" type="body"/>
          </p:nvPr>
        </p:nvSpPr>
        <p:spPr>
          <a:xfrm>
            <a:off x="1141411" y="2971800"/>
            <a:ext cx="3549121" cy="1828800"/>
          </a:xfrm>
          <a:prstGeom prst="rect">
            <a:avLst/>
          </a:prstGeom>
          <a:noFill/>
          <a:ln>
            <a:noFill/>
          </a:ln>
        </p:spPr>
        <p:txBody>
          <a:bodyPr anchorCtr="0" anchor="ctr" bIns="91425" lIns="91425" rIns="91425" wrap="square" tIns="91425"/>
          <a:lstStyle>
            <a:lvl1pPr indent="0" lvl="0" marL="0" marR="0" rtl="0" algn="l">
              <a:spcBef>
                <a:spcPts val="320"/>
              </a:spcBef>
              <a:spcAft>
                <a:spcPts val="600"/>
              </a:spcAft>
              <a:buClr>
                <a:schemeClr val="lt1"/>
              </a:buClr>
              <a:buSzPct val="100000"/>
              <a:buFont typeface="Arial"/>
              <a:buNone/>
              <a:defRPr b="0" i="0" sz="1600" u="none" cap="small" strike="noStrike">
                <a:solidFill>
                  <a:schemeClr val="lt1"/>
                </a:solidFill>
                <a:latin typeface="Constantia"/>
                <a:ea typeface="Constantia"/>
                <a:cs typeface="Constantia"/>
                <a:sym typeface="Constantia"/>
              </a:defRPr>
            </a:lvl1pPr>
            <a:lvl2pPr indent="0" lvl="1" marL="457200" marR="0" rtl="0" algn="l">
              <a:spcBef>
                <a:spcPts val="240"/>
              </a:spcBef>
              <a:spcAft>
                <a:spcPts val="600"/>
              </a:spcAft>
              <a:buClr>
                <a:schemeClr val="lt1"/>
              </a:buClr>
              <a:buSzPct val="100000"/>
              <a:buFont typeface="Arial"/>
              <a:buNone/>
              <a:defRPr b="0" i="0" sz="1200" u="none" cap="small" strike="noStrike">
                <a:solidFill>
                  <a:schemeClr val="lt1"/>
                </a:solidFill>
                <a:latin typeface="Constantia"/>
                <a:ea typeface="Constantia"/>
                <a:cs typeface="Constantia"/>
                <a:sym typeface="Constantia"/>
              </a:defRPr>
            </a:lvl2pPr>
            <a:lvl3pPr indent="0" lvl="2" marL="914400" marR="0" rtl="0" algn="l">
              <a:spcBef>
                <a:spcPts val="200"/>
              </a:spcBef>
              <a:spcAft>
                <a:spcPts val="600"/>
              </a:spcAft>
              <a:buClr>
                <a:schemeClr val="lt1"/>
              </a:buClr>
              <a:buSzPct val="100000"/>
              <a:buFont typeface="Arial"/>
              <a:buNone/>
              <a:defRPr b="0" i="0" sz="1000" u="none" cap="small" strike="noStrike">
                <a:solidFill>
                  <a:schemeClr val="lt1"/>
                </a:solidFill>
                <a:latin typeface="Constantia"/>
                <a:ea typeface="Constantia"/>
                <a:cs typeface="Constantia"/>
                <a:sym typeface="Constantia"/>
              </a:defRPr>
            </a:lvl3pPr>
            <a:lvl4pPr indent="0" lvl="3" marL="1371600" marR="0" rtl="0" algn="l">
              <a:spcBef>
                <a:spcPts val="180"/>
              </a:spcBef>
              <a:spcAft>
                <a:spcPts val="600"/>
              </a:spcAft>
              <a:buClr>
                <a:schemeClr val="lt1"/>
              </a:buClr>
              <a:buSzPct val="100000"/>
              <a:buFont typeface="Arial"/>
              <a:buNone/>
              <a:defRPr b="0" i="0" sz="900" u="none" cap="small" strike="noStrike">
                <a:solidFill>
                  <a:schemeClr val="lt1"/>
                </a:solidFill>
                <a:latin typeface="Constantia"/>
                <a:ea typeface="Constantia"/>
                <a:cs typeface="Constantia"/>
                <a:sym typeface="Constantia"/>
              </a:defRPr>
            </a:lvl4pPr>
            <a:lvl5pPr indent="0" lvl="4" marL="1828800" marR="0" rtl="0" algn="l">
              <a:spcBef>
                <a:spcPts val="180"/>
              </a:spcBef>
              <a:spcAft>
                <a:spcPts val="600"/>
              </a:spcAft>
              <a:buClr>
                <a:schemeClr val="lt1"/>
              </a:buClr>
              <a:buSzPct val="100000"/>
              <a:buFont typeface="Arial"/>
              <a:buNone/>
              <a:defRPr b="0" i="0" sz="900" u="none" cap="small" strike="noStrike">
                <a:solidFill>
                  <a:schemeClr val="lt1"/>
                </a:solidFill>
                <a:latin typeface="Constantia"/>
                <a:ea typeface="Constantia"/>
                <a:cs typeface="Constantia"/>
                <a:sym typeface="Constantia"/>
              </a:defRPr>
            </a:lvl5pPr>
            <a:lvl6pPr indent="0" lvl="5" marL="2286000" marR="0" rtl="0" algn="l">
              <a:spcBef>
                <a:spcPts val="180"/>
              </a:spcBef>
              <a:spcAft>
                <a:spcPts val="600"/>
              </a:spcAft>
              <a:buClr>
                <a:schemeClr val="lt1"/>
              </a:buClr>
              <a:buSzPct val="100000"/>
              <a:buFont typeface="Arial"/>
              <a:buNone/>
              <a:defRPr b="0" i="0" sz="900" u="none" cap="small" strike="noStrike">
                <a:solidFill>
                  <a:schemeClr val="lt1"/>
                </a:solidFill>
                <a:latin typeface="Constantia"/>
                <a:ea typeface="Constantia"/>
                <a:cs typeface="Constantia"/>
                <a:sym typeface="Constantia"/>
              </a:defRPr>
            </a:lvl6pPr>
            <a:lvl7pPr indent="0" lvl="6" marL="2743200" marR="0" rtl="0" algn="l">
              <a:spcBef>
                <a:spcPts val="180"/>
              </a:spcBef>
              <a:spcAft>
                <a:spcPts val="600"/>
              </a:spcAft>
              <a:buClr>
                <a:schemeClr val="lt1"/>
              </a:buClr>
              <a:buSzPct val="100000"/>
              <a:buFont typeface="Arial"/>
              <a:buNone/>
              <a:defRPr b="0" i="0" sz="900" u="none" cap="small" strike="noStrike">
                <a:solidFill>
                  <a:schemeClr val="lt1"/>
                </a:solidFill>
                <a:latin typeface="Constantia"/>
                <a:ea typeface="Constantia"/>
                <a:cs typeface="Constantia"/>
                <a:sym typeface="Constantia"/>
              </a:defRPr>
            </a:lvl7pPr>
            <a:lvl8pPr indent="0" lvl="7" marL="3200400" marR="0" rtl="0" algn="l">
              <a:spcBef>
                <a:spcPts val="180"/>
              </a:spcBef>
              <a:spcAft>
                <a:spcPts val="600"/>
              </a:spcAft>
              <a:buClr>
                <a:schemeClr val="lt1"/>
              </a:buClr>
              <a:buSzPct val="100000"/>
              <a:buFont typeface="Arial"/>
              <a:buNone/>
              <a:defRPr b="0" i="0" sz="900" u="none" cap="small" strike="noStrike">
                <a:solidFill>
                  <a:schemeClr val="lt1"/>
                </a:solidFill>
                <a:latin typeface="Constantia"/>
                <a:ea typeface="Constantia"/>
                <a:cs typeface="Constantia"/>
                <a:sym typeface="Constantia"/>
              </a:defRPr>
            </a:lvl8pPr>
            <a:lvl9pPr indent="0" lvl="8" marL="3657600" marR="0" rtl="0" algn="l">
              <a:spcBef>
                <a:spcPts val="180"/>
              </a:spcBef>
              <a:spcAft>
                <a:spcPts val="600"/>
              </a:spcAft>
              <a:buClr>
                <a:schemeClr val="lt1"/>
              </a:buClr>
              <a:buSzPct val="100000"/>
              <a:buFont typeface="Arial"/>
              <a:buNone/>
              <a:defRPr b="0" i="0" sz="900" u="none" cap="small" strike="noStrike">
                <a:solidFill>
                  <a:schemeClr val="lt1"/>
                </a:solidFill>
                <a:latin typeface="Constantia"/>
                <a:ea typeface="Constantia"/>
                <a:cs typeface="Constantia"/>
                <a:sym typeface="Constantia"/>
              </a:defRPr>
            </a:lvl9pPr>
          </a:lstStyle>
          <a:p/>
        </p:txBody>
      </p:sp>
      <p:sp>
        <p:nvSpPr>
          <p:cNvPr id="69" name="Shape 69"/>
          <p:cNvSpPr txBox="1"/>
          <p:nvPr>
            <p:ph idx="10" type="dt"/>
          </p:nvPr>
        </p:nvSpPr>
        <p:spPr>
          <a:xfrm>
            <a:off x="8837612" y="5883275"/>
            <a:ext cx="1600200" cy="365125"/>
          </a:xfrm>
          <a:prstGeom prst="rect">
            <a:avLst/>
          </a:prstGeom>
          <a:noFill/>
          <a:ln>
            <a:noFill/>
          </a:ln>
        </p:spPr>
        <p:txBody>
          <a:bodyPr anchorCtr="0" anchor="ctr" bIns="91425" lIns="91425" rIns="91425" wrap="square" tIns="91425"/>
          <a:lstStyle>
            <a:lvl1pPr indent="0" lvl="0" marL="0" marR="0" rtl="0" algn="r">
              <a:spcBef>
                <a:spcPts val="0"/>
              </a:spcBef>
              <a:buNone/>
              <a:defRPr b="1" i="0" sz="900">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70" name="Shape 70"/>
          <p:cNvSpPr txBox="1"/>
          <p:nvPr>
            <p:ph idx="11" type="ftr"/>
          </p:nvPr>
        </p:nvSpPr>
        <p:spPr>
          <a:xfrm>
            <a:off x="1141412" y="5883275"/>
            <a:ext cx="7543800" cy="365125"/>
          </a:xfrm>
          <a:prstGeom prst="rect">
            <a:avLst/>
          </a:prstGeom>
          <a:noFill/>
          <a:ln>
            <a:noFill/>
          </a:ln>
        </p:spPr>
        <p:txBody>
          <a:bodyPr anchorCtr="0" anchor="ctr" bIns="91425" lIns="91425" rIns="91425" wrap="square" tIns="91425"/>
          <a:lstStyle>
            <a:lvl1pPr indent="0" lvl="0" marL="0" marR="0" rtl="0" algn="l">
              <a:spcBef>
                <a:spcPts val="0"/>
              </a:spcBef>
              <a:buNone/>
              <a:defRPr b="1" i="0" sz="900">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71" name="Shape 71"/>
          <p:cNvSpPr txBox="1"/>
          <p:nvPr>
            <p:ph idx="12" type="sldNum"/>
          </p:nvPr>
        </p:nvSpPr>
        <p:spPr>
          <a:xfrm>
            <a:off x="10514012" y="5883275"/>
            <a:ext cx="551167"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1" i="0" lang="en-US" sz="900">
                <a:solidFill>
                  <a:srgbClr val="BFBFBF"/>
                </a:solidFill>
                <a:latin typeface="Constantia"/>
                <a:ea typeface="Constantia"/>
                <a:cs typeface="Constantia"/>
                <a:sym typeface="Constantia"/>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62626"/>
        </a:solidFill>
      </p:bgPr>
    </p:bg>
    <p:spTree>
      <p:nvGrpSpPr>
        <p:cNvPr id="9" name="Shape 9"/>
        <p:cNvGrpSpPr/>
        <p:nvPr/>
      </p:nvGrpSpPr>
      <p:grpSpPr>
        <a:xfrm>
          <a:off x="0" y="0"/>
          <a:ext cx="0" cy="0"/>
          <a:chOff x="0" y="0"/>
          <a:chExt cx="0" cy="0"/>
        </a:xfrm>
      </p:grpSpPr>
      <p:sp>
        <p:nvSpPr>
          <p:cNvPr id="10" name="Shape 10"/>
          <p:cNvSpPr txBox="1"/>
          <p:nvPr>
            <p:ph type="title"/>
          </p:nvPr>
        </p:nvSpPr>
        <p:spPr>
          <a:xfrm>
            <a:off x="1141413" y="609600"/>
            <a:ext cx="9905998" cy="1905000"/>
          </a:xfrm>
          <a:prstGeom prst="rect">
            <a:avLst/>
          </a:prstGeom>
          <a:noFill/>
          <a:ln>
            <a:noFill/>
          </a:ln>
        </p:spPr>
        <p:txBody>
          <a:bodyPr anchorCtr="0" anchor="ctr" bIns="91425" lIns="91425" rIns="91425" wrap="square" tIns="91425"/>
          <a:lstStyle>
            <a:lvl1pPr indent="0" lvl="0" marL="0" marR="0" rtl="0" algn="l">
              <a:spcBef>
                <a:spcPts val="0"/>
              </a:spcBef>
              <a:buClr>
                <a:schemeClr val="lt1"/>
              </a:buClr>
              <a:buSzPct val="100000"/>
              <a:buFont typeface="Calibri"/>
              <a:buNone/>
              <a:defRPr b="0" i="0" sz="3200" u="none" cap="none" strike="noStrike">
                <a:solidFill>
                  <a:schemeClr val="lt1"/>
                </a:solidFill>
                <a:latin typeface="Calibri"/>
                <a:ea typeface="Calibri"/>
                <a:cs typeface="Calibri"/>
                <a:sym typeface="Calibri"/>
              </a:defRPr>
            </a:lvl1pPr>
            <a:lvl2pPr indent="0" lvl="1" marL="0" marR="0" rtl="0" algn="l">
              <a:spcBef>
                <a:spcPts val="0"/>
              </a:spcBef>
              <a:buNone/>
              <a:defRPr b="0" i="0" sz="1800" u="none" cap="none" strike="noStrike">
                <a:solidFill>
                  <a:schemeClr val="lt2"/>
                </a:solidFill>
              </a:defRPr>
            </a:lvl2pPr>
            <a:lvl3pPr indent="0" lvl="2" marL="0" marR="0" rtl="0" algn="l">
              <a:spcBef>
                <a:spcPts val="0"/>
              </a:spcBef>
              <a:buNone/>
              <a:defRPr b="0" i="0" sz="1800" u="none" cap="none" strike="noStrike">
                <a:solidFill>
                  <a:schemeClr val="lt2"/>
                </a:solidFill>
              </a:defRPr>
            </a:lvl3pPr>
            <a:lvl4pPr indent="0" lvl="3" marL="0" marR="0" rtl="0" algn="l">
              <a:spcBef>
                <a:spcPts val="0"/>
              </a:spcBef>
              <a:buNone/>
              <a:defRPr b="0" i="0" sz="1800" u="none" cap="none" strike="noStrike">
                <a:solidFill>
                  <a:schemeClr val="lt2"/>
                </a:solidFill>
              </a:defRPr>
            </a:lvl4pPr>
            <a:lvl5pPr indent="0" lvl="4" marL="0" marR="0" rtl="0" algn="l">
              <a:spcBef>
                <a:spcPts val="0"/>
              </a:spcBef>
              <a:buNone/>
              <a:defRPr b="0" i="0" sz="1800" u="none" cap="none" strike="noStrike">
                <a:solidFill>
                  <a:schemeClr val="lt2"/>
                </a:solidFill>
              </a:defRPr>
            </a:lvl5pPr>
            <a:lvl6pPr indent="0" lvl="5" marL="0" marR="0" rtl="0" algn="l">
              <a:spcBef>
                <a:spcPts val="0"/>
              </a:spcBef>
              <a:buNone/>
              <a:defRPr b="0" i="0" sz="1800" u="none" cap="none" strike="noStrike">
                <a:solidFill>
                  <a:schemeClr val="lt2"/>
                </a:solidFill>
              </a:defRPr>
            </a:lvl6pPr>
            <a:lvl7pPr indent="0" lvl="6" marL="0" marR="0" rtl="0" algn="l">
              <a:spcBef>
                <a:spcPts val="0"/>
              </a:spcBef>
              <a:buNone/>
              <a:defRPr b="0" i="0" sz="1800" u="none" cap="none" strike="noStrike">
                <a:solidFill>
                  <a:schemeClr val="lt2"/>
                </a:solidFill>
              </a:defRPr>
            </a:lvl7pPr>
            <a:lvl8pPr indent="0" lvl="7" marL="0" marR="0" rtl="0" algn="l">
              <a:spcBef>
                <a:spcPts val="0"/>
              </a:spcBef>
              <a:buNone/>
              <a:defRPr b="0" i="0" sz="1800" u="none" cap="none" strike="noStrike">
                <a:solidFill>
                  <a:schemeClr val="lt2"/>
                </a:solidFill>
              </a:defRPr>
            </a:lvl8pPr>
            <a:lvl9pPr indent="0" lvl="8" marL="0" marR="0" rtl="0" algn="l">
              <a:spcBef>
                <a:spcPts val="0"/>
              </a:spcBef>
              <a:buNone/>
              <a:defRPr b="0" i="0" sz="1800" u="none" cap="none" strike="noStrike">
                <a:solidFill>
                  <a:schemeClr val="lt2"/>
                </a:solidFill>
              </a:defRPr>
            </a:lvl9pPr>
          </a:lstStyle>
          <a:p/>
        </p:txBody>
      </p:sp>
      <p:sp>
        <p:nvSpPr>
          <p:cNvPr id="11" name="Shape 11"/>
          <p:cNvSpPr txBox="1"/>
          <p:nvPr>
            <p:ph idx="1" type="body"/>
          </p:nvPr>
        </p:nvSpPr>
        <p:spPr>
          <a:xfrm>
            <a:off x="1141413" y="2666999"/>
            <a:ext cx="9905998" cy="3124201"/>
          </a:xfrm>
          <a:prstGeom prst="rect">
            <a:avLst/>
          </a:prstGeom>
          <a:noFill/>
          <a:ln>
            <a:noFill/>
          </a:ln>
        </p:spPr>
        <p:txBody>
          <a:bodyPr anchorCtr="0" anchor="ctr" bIns="91425" lIns="91425" rIns="91425" wrap="square" tIns="91425"/>
          <a:lstStyle>
            <a:lvl1pPr indent="-158750" lvl="0" marL="285750" marR="0" rtl="0" algn="l">
              <a:spcBef>
                <a:spcPts val="400"/>
              </a:spcBef>
              <a:spcAft>
                <a:spcPts val="600"/>
              </a:spcAft>
              <a:buClr>
                <a:schemeClr val="lt1"/>
              </a:buClr>
              <a:buSzPct val="100000"/>
              <a:buFont typeface="Arial"/>
              <a:buChar char="•"/>
              <a:defRPr b="0" i="0" sz="2000" u="none" cap="small" strike="noStrike">
                <a:solidFill>
                  <a:schemeClr val="lt1"/>
                </a:solidFill>
                <a:latin typeface="Constantia"/>
                <a:ea typeface="Constantia"/>
                <a:cs typeface="Constantia"/>
                <a:sym typeface="Constantia"/>
              </a:defRPr>
            </a:lvl1pPr>
            <a:lvl2pPr indent="-171450" lvl="1" marL="742950" marR="0" rtl="0" algn="l">
              <a:spcBef>
                <a:spcPts val="360"/>
              </a:spcBef>
              <a:spcAft>
                <a:spcPts val="600"/>
              </a:spcAft>
              <a:buClr>
                <a:schemeClr val="lt1"/>
              </a:buClr>
              <a:buSzPct val="100000"/>
              <a:buFont typeface="Arial"/>
              <a:buChar char="•"/>
              <a:defRPr b="0" i="0" sz="1800" u="none" cap="small" strike="noStrike">
                <a:solidFill>
                  <a:schemeClr val="lt1"/>
                </a:solidFill>
                <a:latin typeface="Constantia"/>
                <a:ea typeface="Constantia"/>
                <a:cs typeface="Constantia"/>
                <a:sym typeface="Constantia"/>
              </a:defRPr>
            </a:lvl2pPr>
            <a:lvl3pPr indent="-184150" lvl="2" marL="1200150" marR="0" rtl="0" algn="l">
              <a:spcBef>
                <a:spcPts val="320"/>
              </a:spcBef>
              <a:spcAft>
                <a:spcPts val="600"/>
              </a:spcAft>
              <a:buClr>
                <a:schemeClr val="lt1"/>
              </a:buClr>
              <a:buSzPct val="100000"/>
              <a:buFont typeface="Arial"/>
              <a:buChar char="•"/>
              <a:defRPr b="0" i="0" sz="1600" u="none" cap="small" strike="noStrike">
                <a:solidFill>
                  <a:schemeClr val="lt1"/>
                </a:solidFill>
                <a:latin typeface="Constantia"/>
                <a:ea typeface="Constantia"/>
                <a:cs typeface="Constantia"/>
                <a:sym typeface="Constantia"/>
              </a:defRPr>
            </a:lvl3pPr>
            <a:lvl4pPr indent="-82550" lvl="3" marL="1543050" marR="0" rtl="0" algn="l">
              <a:spcBef>
                <a:spcPts val="280"/>
              </a:spcBef>
              <a:spcAft>
                <a:spcPts val="600"/>
              </a:spcAft>
              <a:buClr>
                <a:schemeClr val="lt1"/>
              </a:buClr>
              <a:buSzPct val="100000"/>
              <a:buFont typeface="Arial"/>
              <a:buChar char="•"/>
              <a:defRPr b="0" i="0" sz="1400" u="none" cap="small" strike="noStrike">
                <a:solidFill>
                  <a:schemeClr val="lt1"/>
                </a:solidFill>
                <a:latin typeface="Constantia"/>
                <a:ea typeface="Constantia"/>
                <a:cs typeface="Constantia"/>
                <a:sym typeface="Constantia"/>
              </a:defRPr>
            </a:lvl4pPr>
            <a:lvl5pPr indent="-82550" lvl="4" marL="2000250" marR="0" rtl="0" algn="l">
              <a:spcBef>
                <a:spcPts val="280"/>
              </a:spcBef>
              <a:spcAft>
                <a:spcPts val="600"/>
              </a:spcAft>
              <a:buClr>
                <a:schemeClr val="lt1"/>
              </a:buClr>
              <a:buSzPct val="100000"/>
              <a:buFont typeface="Arial"/>
              <a:buChar char="•"/>
              <a:defRPr b="0" i="0" sz="1400" u="none" cap="small" strike="noStrike">
                <a:solidFill>
                  <a:schemeClr val="lt1"/>
                </a:solidFill>
                <a:latin typeface="Constantia"/>
                <a:ea typeface="Constantia"/>
                <a:cs typeface="Constantia"/>
                <a:sym typeface="Constantia"/>
              </a:defRPr>
            </a:lvl5pPr>
            <a:lvl6pPr indent="-152400" lvl="5" marL="25146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6pPr>
            <a:lvl7pPr indent="-152400" lvl="6" marL="29718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7pPr>
            <a:lvl8pPr indent="-152400" lvl="7" marL="34290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8pPr>
            <a:lvl9pPr indent="-152400" lvl="8" marL="3886200" marR="0" rtl="0" algn="l">
              <a:spcBef>
                <a:spcPts val="240"/>
              </a:spcBef>
              <a:spcAft>
                <a:spcPts val="600"/>
              </a:spcAft>
              <a:buClr>
                <a:schemeClr val="lt1"/>
              </a:buClr>
              <a:buSzPct val="100000"/>
              <a:buFont typeface="Arial"/>
              <a:buChar char="•"/>
              <a:defRPr b="0" i="0" sz="1200" u="none" cap="small" strike="noStrike">
                <a:solidFill>
                  <a:schemeClr val="lt1"/>
                </a:solidFill>
                <a:latin typeface="Constantia"/>
                <a:ea typeface="Constantia"/>
                <a:cs typeface="Constantia"/>
                <a:sym typeface="Constantia"/>
              </a:defRPr>
            </a:lvl9pPr>
          </a:lstStyle>
          <a:p/>
        </p:txBody>
      </p:sp>
      <p:sp>
        <p:nvSpPr>
          <p:cNvPr id="12" name="Shape 12"/>
          <p:cNvSpPr txBox="1"/>
          <p:nvPr>
            <p:ph idx="10" type="dt"/>
          </p:nvPr>
        </p:nvSpPr>
        <p:spPr>
          <a:xfrm>
            <a:off x="8837612" y="5883275"/>
            <a:ext cx="1600200" cy="365125"/>
          </a:xfrm>
          <a:prstGeom prst="rect">
            <a:avLst/>
          </a:prstGeom>
          <a:noFill/>
          <a:ln>
            <a:noFill/>
          </a:ln>
        </p:spPr>
        <p:txBody>
          <a:bodyPr anchorCtr="0" anchor="ctr" bIns="91425" lIns="91425" rIns="91425" wrap="square" tIns="91425"/>
          <a:lstStyle>
            <a:lvl1pPr indent="0" lvl="0" marL="0" marR="0" rtl="0" algn="r">
              <a:spcBef>
                <a:spcPts val="0"/>
              </a:spcBef>
              <a:buNone/>
              <a:defRPr b="1" i="0" sz="900" u="none" cap="none" strike="noStrike">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13" name="Shape 13"/>
          <p:cNvSpPr txBox="1"/>
          <p:nvPr>
            <p:ph idx="11" type="ftr"/>
          </p:nvPr>
        </p:nvSpPr>
        <p:spPr>
          <a:xfrm>
            <a:off x="1141412" y="5883275"/>
            <a:ext cx="7543800" cy="365125"/>
          </a:xfrm>
          <a:prstGeom prst="rect">
            <a:avLst/>
          </a:prstGeom>
          <a:noFill/>
          <a:ln>
            <a:noFill/>
          </a:ln>
        </p:spPr>
        <p:txBody>
          <a:bodyPr anchorCtr="0" anchor="ctr" bIns="91425" lIns="91425" rIns="91425" wrap="square" tIns="91425"/>
          <a:lstStyle>
            <a:lvl1pPr indent="0" lvl="0" marL="0" marR="0" rtl="0" algn="l">
              <a:spcBef>
                <a:spcPts val="0"/>
              </a:spcBef>
              <a:buNone/>
              <a:defRPr b="1" i="0" sz="900" u="none" cap="none" strike="noStrike">
                <a:solidFill>
                  <a:srgbClr val="BFBFBF"/>
                </a:solidFill>
                <a:latin typeface="Constantia"/>
                <a:ea typeface="Constantia"/>
                <a:cs typeface="Constantia"/>
                <a:sym typeface="Constantia"/>
              </a:defRPr>
            </a:lvl1pPr>
            <a:lvl2pPr indent="0" lvl="1" marL="457200" marR="0" rtl="0" algn="l">
              <a:spcBef>
                <a:spcPts val="0"/>
              </a:spcBef>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buNone/>
              <a:defRPr b="0" i="0" sz="1800" u="none" cap="none" strike="noStrike">
                <a:solidFill>
                  <a:schemeClr val="lt1"/>
                </a:solidFill>
                <a:latin typeface="Constantia"/>
                <a:ea typeface="Constantia"/>
                <a:cs typeface="Constantia"/>
                <a:sym typeface="Constantia"/>
              </a:defRPr>
            </a:lvl9pPr>
          </a:lstStyle>
          <a:p/>
        </p:txBody>
      </p:sp>
      <p:sp>
        <p:nvSpPr>
          <p:cNvPr id="14" name="Shape 14"/>
          <p:cNvSpPr txBox="1"/>
          <p:nvPr>
            <p:ph idx="12" type="sldNum"/>
          </p:nvPr>
        </p:nvSpPr>
        <p:spPr>
          <a:xfrm>
            <a:off x="10514012" y="5883275"/>
            <a:ext cx="551167" cy="365125"/>
          </a:xfrm>
          <a:prstGeom prst="rect">
            <a:avLst/>
          </a:prstGeom>
          <a:noFill/>
          <a:ln>
            <a:noFill/>
          </a:ln>
        </p:spPr>
        <p:txBody>
          <a:bodyPr anchorCtr="0" anchor="ctr" bIns="45700" lIns="91425" rIns="91425" wrap="square" tIns="45700">
            <a:noAutofit/>
          </a:bodyPr>
          <a:lstStyle/>
          <a:p>
            <a:pPr indent="0" lvl="0" marL="0" marR="0" rtl="0" algn="r">
              <a:spcBef>
                <a:spcPts val="0"/>
              </a:spcBef>
              <a:buSzPct val="25000"/>
              <a:buNone/>
            </a:pPr>
            <a:fld id="{00000000-1234-1234-1234-123412341234}" type="slidenum">
              <a:rPr b="1" i="0" lang="en-US" sz="900" u="none" cap="none" strike="noStrike">
                <a:solidFill>
                  <a:srgbClr val="BFBFBF"/>
                </a:solidFill>
                <a:latin typeface="Constantia"/>
                <a:ea typeface="Constantia"/>
                <a:cs typeface="Constantia"/>
                <a:sym typeface="Constantia"/>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Shape 133"/>
          <p:cNvSpPr txBox="1"/>
          <p:nvPr>
            <p:ph type="title"/>
          </p:nvPr>
        </p:nvSpPr>
        <p:spPr>
          <a:xfrm>
            <a:off x="1652855" y="1631197"/>
            <a:ext cx="5334001" cy="1371600"/>
          </a:xfrm>
          <a:prstGeom prst="rect">
            <a:avLst/>
          </a:prstGeom>
          <a:noFill/>
          <a:ln>
            <a:noFill/>
          </a:ln>
        </p:spPr>
        <p:txBody>
          <a:bodyPr anchorCtr="0" anchor="b" bIns="45700" lIns="91425" rIns="91425" wrap="square" tIns="45700">
            <a:noAutofit/>
          </a:bodyPr>
          <a:lstStyle/>
          <a:p>
            <a:pPr indent="-177800" lvl="0" marL="0" marR="0" rtl="0" algn="l">
              <a:spcBef>
                <a:spcPts val="0"/>
              </a:spcBef>
              <a:buClr>
                <a:schemeClr val="lt1"/>
              </a:buClr>
              <a:buSzPct val="100000"/>
              <a:buFont typeface="Calibri"/>
              <a:buNone/>
            </a:pPr>
            <a:r>
              <a:rPr b="0" i="0" lang="en-US" sz="2800" u="none" cap="none" strike="noStrike">
                <a:solidFill>
                  <a:schemeClr val="lt1"/>
                </a:solidFill>
                <a:latin typeface="Calibri"/>
                <a:ea typeface="Calibri"/>
                <a:cs typeface="Calibri"/>
                <a:sym typeface="Calibri"/>
              </a:rPr>
              <a:t>TAMPERE GOES AGILE 2017</a:t>
            </a:r>
          </a:p>
        </p:txBody>
      </p:sp>
      <p:pic>
        <p:nvPicPr>
          <p:cNvPr id="134" name="Shape 134"/>
          <p:cNvPicPr preferRelativeResize="0"/>
          <p:nvPr>
            <p:ph idx="2" type="pic"/>
          </p:nvPr>
        </p:nvPicPr>
        <p:blipFill rotWithShape="1">
          <a:blip r:embed="rId3">
            <a:alphaModFix amt="49000"/>
          </a:blip>
          <a:srcRect b="0" l="36592" r="36592" t="0"/>
          <a:stretch/>
        </p:blipFill>
        <p:spPr>
          <a:xfrm>
            <a:off x="7406839" y="-18288"/>
            <a:ext cx="3276599" cy="6903720"/>
          </a:xfrm>
          <a:prstGeom prst="rect">
            <a:avLst/>
          </a:prstGeom>
          <a:noFill/>
          <a:ln cap="flat" cmpd="sng" w="38100">
            <a:solidFill>
              <a:schemeClr val="dk2"/>
            </a:solidFill>
            <a:prstDash val="solid"/>
            <a:round/>
            <a:headEnd len="med" w="med" type="none"/>
            <a:tailEnd len="med" w="med" type="none"/>
          </a:ln>
        </p:spPr>
      </p:pic>
      <p:sp>
        <p:nvSpPr>
          <p:cNvPr id="135" name="Shape 135"/>
          <p:cNvSpPr txBox="1"/>
          <p:nvPr>
            <p:ph idx="1" type="body"/>
          </p:nvPr>
        </p:nvSpPr>
        <p:spPr>
          <a:xfrm>
            <a:off x="1652855" y="3002797"/>
            <a:ext cx="5334001" cy="1828800"/>
          </a:xfrm>
          <a:prstGeom prst="rect">
            <a:avLst/>
          </a:prstGeom>
          <a:noFill/>
          <a:ln>
            <a:noFill/>
          </a:ln>
        </p:spPr>
        <p:txBody>
          <a:bodyPr anchorCtr="0" anchor="ctr" bIns="45700" lIns="91425" rIns="91425" wrap="square" tIns="45700">
            <a:noAutofit/>
          </a:bodyPr>
          <a:lstStyle/>
          <a:p>
            <a:pPr indent="-114300" lvl="0" marL="0" marR="0" rtl="0" algn="l">
              <a:spcBef>
                <a:spcPts val="0"/>
              </a:spcBef>
              <a:spcAft>
                <a:spcPts val="0"/>
              </a:spcAft>
              <a:buClr>
                <a:schemeClr val="lt1"/>
              </a:buClr>
              <a:buSzPct val="100000"/>
              <a:buFont typeface="Arial"/>
              <a:buNone/>
            </a:pPr>
            <a:r>
              <a:rPr b="0" i="0" lang="en-US" sz="1800" u="none" cap="small" strike="noStrike">
                <a:solidFill>
                  <a:schemeClr val="lt1"/>
                </a:solidFill>
                <a:latin typeface="Constantia"/>
                <a:ea typeface="Constantia"/>
                <a:cs typeface="Constantia"/>
                <a:sym typeface="Constantia"/>
              </a:rPr>
              <a:t>But I want the team to be X times faster!</a:t>
            </a:r>
          </a:p>
        </p:txBody>
      </p:sp>
      <p:cxnSp>
        <p:nvCxnSpPr>
          <p:cNvPr id="136" name="Shape 136"/>
          <p:cNvCxnSpPr/>
          <p:nvPr/>
        </p:nvCxnSpPr>
        <p:spPr>
          <a:xfrm>
            <a:off x="1493079" y="3338973"/>
            <a:ext cx="4437530" cy="0"/>
          </a:xfrm>
          <a:prstGeom prst="straightConnector1">
            <a:avLst/>
          </a:prstGeom>
          <a:noFill/>
          <a:ln cap="flat" cmpd="sng" w="34925">
            <a:solidFill>
              <a:schemeClr val="lt1"/>
            </a:solidFill>
            <a:prstDash val="solid"/>
            <a:round/>
            <a:headEnd len="med" w="med" type="none"/>
            <a:tailEnd len="med" w="med" type="none"/>
          </a:ln>
        </p:spPr>
      </p:cxnSp>
      <p:pic>
        <p:nvPicPr>
          <p:cNvPr id="137" name="Shape 137"/>
          <p:cNvPicPr preferRelativeResize="0"/>
          <p:nvPr/>
        </p:nvPicPr>
        <p:blipFill rotWithShape="1">
          <a:blip r:embed="rId4">
            <a:alphaModFix/>
          </a:blip>
          <a:srcRect b="0" l="0" r="0" t="0"/>
          <a:stretch/>
        </p:blipFill>
        <p:spPr>
          <a:xfrm>
            <a:off x="116701" y="128126"/>
            <a:ext cx="476308" cy="476308"/>
          </a:xfrm>
          <a:prstGeom prst="rect">
            <a:avLst/>
          </a:prstGeom>
          <a:noFill/>
          <a:ln>
            <a:noFill/>
          </a:ln>
        </p:spPr>
      </p:pic>
      <p:pic>
        <p:nvPicPr>
          <p:cNvPr id="138" name="Shape 138"/>
          <p:cNvPicPr preferRelativeResize="0"/>
          <p:nvPr/>
        </p:nvPicPr>
        <p:blipFill rotWithShape="1">
          <a:blip r:embed="rId5">
            <a:alphaModFix/>
          </a:blip>
          <a:srcRect b="0" l="0" r="0" t="0"/>
          <a:stretch/>
        </p:blipFill>
        <p:spPr>
          <a:xfrm>
            <a:off x="116701" y="6410809"/>
            <a:ext cx="2226012" cy="32941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Shape 205"/>
          <p:cNvSpPr txBox="1"/>
          <p:nvPr>
            <p:ph type="title"/>
          </p:nvPr>
        </p:nvSpPr>
        <p:spPr>
          <a:xfrm>
            <a:off x="1680674" y="2481466"/>
            <a:ext cx="8686800" cy="1468800"/>
          </a:xfrm>
          <a:prstGeom prst="rect">
            <a:avLst/>
          </a:prstGeom>
          <a:noFill/>
          <a:ln>
            <a:noFill/>
          </a:ln>
        </p:spPr>
        <p:txBody>
          <a:bodyPr anchorCtr="0" anchor="b" bIns="45700" lIns="91425" rIns="91425" wrap="square" tIns="45700">
            <a:noAutofit/>
          </a:bodyPr>
          <a:lstStyle/>
          <a:p>
            <a:pPr indent="-457200" lvl="0" marL="0" marR="0" rtl="0" algn="ctr">
              <a:spcBef>
                <a:spcPts val="0"/>
              </a:spcBef>
              <a:buClr>
                <a:schemeClr val="lt1"/>
              </a:buClr>
              <a:buSzPct val="100000"/>
              <a:buFont typeface="Calibri"/>
              <a:buNone/>
            </a:pPr>
            <a:r>
              <a:rPr b="0" i="0" lang="en-US" sz="7200" u="none" cap="none" strike="noStrike">
                <a:solidFill>
                  <a:schemeClr val="lt1"/>
                </a:solidFill>
                <a:latin typeface="Calibri"/>
                <a:ea typeface="Calibri"/>
                <a:cs typeface="Calibri"/>
                <a:sym typeface="Calibri"/>
              </a:rPr>
              <a:t>MOVE PEOPLE!</a:t>
            </a:r>
          </a:p>
        </p:txBody>
      </p:sp>
      <p:sp>
        <p:nvSpPr>
          <p:cNvPr id="206" name="Shape 206"/>
          <p:cNvSpPr txBox="1"/>
          <p:nvPr>
            <p:ph idx="1" type="body"/>
          </p:nvPr>
        </p:nvSpPr>
        <p:spPr>
          <a:xfrm>
            <a:off x="3185919" y="3666032"/>
            <a:ext cx="5578254" cy="860400"/>
          </a:xfrm>
          <a:prstGeom prst="rect">
            <a:avLst/>
          </a:prstGeom>
          <a:noFill/>
          <a:ln>
            <a:noFill/>
          </a:ln>
        </p:spPr>
        <p:txBody>
          <a:bodyPr anchorCtr="0" anchor="t" bIns="45700" lIns="91425" rIns="91425" wrap="square" tIns="45700">
            <a:noAutofit/>
          </a:bodyPr>
          <a:lstStyle/>
          <a:p>
            <a:pPr indent="-88900" lvl="0" marL="0" marR="0" rtl="0" algn="l">
              <a:spcBef>
                <a:spcPts val="0"/>
              </a:spcBef>
              <a:spcAft>
                <a:spcPts val="0"/>
              </a:spcAft>
              <a:buClr>
                <a:schemeClr val="lt1"/>
              </a:buClr>
              <a:buSzPct val="100000"/>
              <a:buFont typeface="Arial"/>
              <a:buNone/>
            </a:pPr>
            <a:r>
              <a:rPr b="0" i="0" lang="en-US" sz="1400" u="none" cap="small" strike="noStrike">
                <a:solidFill>
                  <a:schemeClr val="lt1"/>
                </a:solidFill>
                <a:latin typeface="Constantia"/>
                <a:ea typeface="Constantia"/>
                <a:cs typeface="Constantia"/>
                <a:sym typeface="Constantia"/>
              </a:rPr>
              <a:t>Get people attending, learning and involved.</a:t>
            </a:r>
          </a:p>
          <a:p>
            <a:pPr indent="-127000" lvl="0" marL="0" marR="0" rtl="0" algn="l">
              <a:spcBef>
                <a:spcPts val="1000"/>
              </a:spcBef>
              <a:spcAft>
                <a:spcPts val="0"/>
              </a:spcAft>
              <a:buClr>
                <a:schemeClr val="lt1"/>
              </a:buClr>
              <a:buSzPct val="100000"/>
              <a:buFont typeface="Arial"/>
              <a:buNone/>
            </a:pPr>
            <a:r>
              <a:t/>
            </a:r>
            <a:endParaRPr b="0" i="0" sz="2000" u="none" cap="small" strike="noStrike">
              <a:solidFill>
                <a:schemeClr val="lt1"/>
              </a:solidFill>
              <a:latin typeface="Constantia"/>
              <a:ea typeface="Constantia"/>
              <a:cs typeface="Constantia"/>
              <a:sym typeface="Constanti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Shape 212"/>
          <p:cNvSpPr txBox="1"/>
          <p:nvPr>
            <p:ph type="title"/>
          </p:nvPr>
        </p:nvSpPr>
        <p:spPr>
          <a:xfrm>
            <a:off x="1680674" y="2481466"/>
            <a:ext cx="8686800" cy="1468800"/>
          </a:xfrm>
          <a:prstGeom prst="rect">
            <a:avLst/>
          </a:prstGeom>
          <a:noFill/>
          <a:ln>
            <a:noFill/>
          </a:ln>
        </p:spPr>
        <p:txBody>
          <a:bodyPr anchorCtr="0" anchor="b" bIns="45700" lIns="91425" rIns="91425" wrap="square" tIns="45700">
            <a:noAutofit/>
          </a:bodyPr>
          <a:lstStyle/>
          <a:p>
            <a:pPr indent="-457200" lvl="0" marL="0" marR="0" rtl="0" algn="ctr">
              <a:spcBef>
                <a:spcPts val="0"/>
              </a:spcBef>
              <a:buClr>
                <a:schemeClr val="lt1"/>
              </a:buClr>
              <a:buSzPct val="100000"/>
              <a:buFont typeface="Calibri"/>
              <a:buNone/>
            </a:pPr>
            <a:r>
              <a:rPr b="0" i="0" lang="en-US" sz="7200" u="none" cap="none" strike="noStrike">
                <a:solidFill>
                  <a:schemeClr val="lt1"/>
                </a:solidFill>
                <a:latin typeface="Calibri"/>
                <a:ea typeface="Calibri"/>
                <a:cs typeface="Calibri"/>
                <a:sym typeface="Calibri"/>
              </a:rPr>
              <a:t>KNOW YOUR BASICS</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Shape 218"/>
          <p:cNvSpPr txBox="1"/>
          <p:nvPr>
            <p:ph type="title"/>
          </p:nvPr>
        </p:nvSpPr>
        <p:spPr>
          <a:xfrm>
            <a:off x="1680673" y="2912704"/>
            <a:ext cx="8954502" cy="1468800"/>
          </a:xfrm>
          <a:prstGeom prst="rect">
            <a:avLst/>
          </a:prstGeom>
          <a:noFill/>
          <a:ln>
            <a:noFill/>
          </a:ln>
        </p:spPr>
        <p:txBody>
          <a:bodyPr anchorCtr="0" anchor="b" bIns="45700" lIns="91425" rIns="91425" wrap="square" tIns="45700">
            <a:noAutofit/>
          </a:bodyPr>
          <a:lstStyle/>
          <a:p>
            <a:pPr indent="-411480" lvl="0" marL="0" marR="0" rtl="0" algn="ctr">
              <a:spcBef>
                <a:spcPts val="0"/>
              </a:spcBef>
              <a:buClr>
                <a:schemeClr val="lt1"/>
              </a:buClr>
              <a:buSzPct val="99692"/>
              <a:buFont typeface="Calibri"/>
              <a:buNone/>
            </a:pPr>
            <a:r>
              <a:rPr b="0" i="0" lang="en-US" sz="6480" u="none" cap="none" strike="noStrike">
                <a:solidFill>
                  <a:schemeClr val="lt1"/>
                </a:solidFill>
                <a:latin typeface="Calibri"/>
                <a:ea typeface="Calibri"/>
                <a:cs typeface="Calibri"/>
                <a:sym typeface="Calibri"/>
              </a:rPr>
              <a:t>LESSONS LEARNED?</a:t>
            </a:r>
            <a:br>
              <a:rPr b="0" i="0" lang="en-US" sz="6480" u="none" cap="none" strike="noStrike">
                <a:solidFill>
                  <a:schemeClr val="lt1"/>
                </a:solidFill>
                <a:latin typeface="Calibri"/>
                <a:ea typeface="Calibri"/>
                <a:cs typeface="Calibri"/>
                <a:sym typeface="Calibri"/>
              </a:rPr>
            </a:br>
            <a:r>
              <a:rPr b="0" i="0" lang="en-US" sz="6480" u="none" cap="none" strike="noStrike">
                <a:solidFill>
                  <a:schemeClr val="lt1"/>
                </a:solidFill>
                <a:latin typeface="Calibri"/>
                <a:ea typeface="Calibri"/>
                <a:cs typeface="Calibri"/>
                <a:sym typeface="Calibri"/>
              </a:rPr>
              <a:t>THE ACTUAL TAKE AWAY?</a:t>
            </a:r>
          </a:p>
        </p:txBody>
      </p:sp>
      <p:sp>
        <p:nvSpPr>
          <p:cNvPr id="219" name="Shape 219"/>
          <p:cNvSpPr txBox="1"/>
          <p:nvPr/>
        </p:nvSpPr>
        <p:spPr>
          <a:xfrm>
            <a:off x="9931791" y="3277772"/>
            <a:ext cx="184731" cy="369332"/>
          </a:xfrm>
          <a:prstGeom prst="rect">
            <a:avLst/>
          </a:prstGeom>
          <a:noFill/>
          <a:ln>
            <a:noFill/>
          </a:ln>
        </p:spPr>
        <p:txBody>
          <a:bodyPr anchorCtr="0" anchor="t" bIns="45700" lIns="91425" rIns="91425" wrap="square" tIns="45700">
            <a:noAutofit/>
          </a:bodyPr>
          <a:lstStyle/>
          <a:p>
            <a:pPr indent="0" lvl="0" marL="0" marR="0" rtl="0" algn="l">
              <a:spcBef>
                <a:spcPts val="0"/>
              </a:spcBef>
              <a:buNone/>
            </a:pPr>
            <a:r>
              <a:t/>
            </a:r>
            <a:endParaRPr sz="1800">
              <a:solidFill>
                <a:schemeClr val="lt1"/>
              </a:solidFill>
              <a:latin typeface="Constantia"/>
              <a:ea typeface="Constantia"/>
              <a:cs typeface="Constantia"/>
              <a:sym typeface="Constanti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224" name="Shape 224"/>
        <p:cNvGrpSpPr/>
        <p:nvPr/>
      </p:nvGrpSpPr>
      <p:grpSpPr>
        <a:xfrm>
          <a:off x="0" y="0"/>
          <a:ext cx="0" cy="0"/>
          <a:chOff x="0" y="0"/>
          <a:chExt cx="0" cy="0"/>
        </a:xfrm>
      </p:grpSpPr>
      <p:sp>
        <p:nvSpPr>
          <p:cNvPr id="225" name="Shape 225"/>
          <p:cNvSpPr txBox="1"/>
          <p:nvPr>
            <p:ph type="title"/>
          </p:nvPr>
        </p:nvSpPr>
        <p:spPr>
          <a:xfrm>
            <a:off x="1694742" y="2945700"/>
            <a:ext cx="8686800" cy="1468800"/>
          </a:xfrm>
          <a:prstGeom prst="rect">
            <a:avLst/>
          </a:prstGeom>
          <a:noFill/>
          <a:ln>
            <a:noFill/>
          </a:ln>
        </p:spPr>
        <p:txBody>
          <a:bodyPr anchorCtr="0" anchor="b" bIns="45700" lIns="91425" rIns="91425" wrap="square" tIns="45700">
            <a:noAutofit/>
          </a:bodyPr>
          <a:lstStyle/>
          <a:p>
            <a:pPr indent="-411480" lvl="0" marL="0" marR="0" rtl="0" algn="ctr">
              <a:spcBef>
                <a:spcPts val="0"/>
              </a:spcBef>
              <a:buClr>
                <a:schemeClr val="lt1"/>
              </a:buClr>
              <a:buSzPct val="99692"/>
              <a:buFont typeface="Calibri"/>
              <a:buNone/>
            </a:pPr>
            <a:r>
              <a:rPr b="0" i="0" lang="en-US" sz="6480" u="none" cap="none" strike="noStrike">
                <a:solidFill>
                  <a:schemeClr val="lt1"/>
                </a:solidFill>
                <a:latin typeface="Calibri"/>
                <a:ea typeface="Calibri"/>
                <a:cs typeface="Calibri"/>
                <a:sym typeface="Calibri"/>
              </a:rPr>
              <a:t>THANK YOU!</a:t>
            </a:r>
            <a:br>
              <a:rPr b="0" i="0" lang="en-US" sz="6480" u="none" cap="none" strike="noStrike">
                <a:solidFill>
                  <a:schemeClr val="lt1"/>
                </a:solidFill>
                <a:latin typeface="Calibri"/>
                <a:ea typeface="Calibri"/>
                <a:cs typeface="Calibri"/>
                <a:sym typeface="Calibri"/>
              </a:rPr>
            </a:br>
            <a:r>
              <a:rPr b="0" i="0" lang="en-US" sz="6480" u="none" cap="none" strike="noStrike">
                <a:solidFill>
                  <a:schemeClr val="lt1"/>
                </a:solidFill>
                <a:latin typeface="Calibri"/>
                <a:ea typeface="Calibri"/>
                <a:cs typeface="Calibri"/>
                <a:sym typeface="Calibri"/>
              </a:rPr>
              <a:t>@MIKATURUNEN</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Shape 144"/>
          <p:cNvSpPr txBox="1"/>
          <p:nvPr>
            <p:ph type="title"/>
          </p:nvPr>
        </p:nvSpPr>
        <p:spPr>
          <a:xfrm>
            <a:off x="1141413" y="609600"/>
            <a:ext cx="9905998" cy="640976"/>
          </a:xfrm>
          <a:prstGeom prst="rect">
            <a:avLst/>
          </a:prstGeom>
          <a:noFill/>
          <a:ln>
            <a:noFill/>
          </a:ln>
        </p:spPr>
        <p:txBody>
          <a:bodyPr anchorCtr="0" anchor="ctr" bIns="45700" lIns="91425" rIns="91425" wrap="square" tIns="45700">
            <a:noAutofit/>
          </a:bodyPr>
          <a:lstStyle/>
          <a:p>
            <a:pPr indent="-203200" lvl="0" marL="0" marR="0" rtl="0" algn="l">
              <a:spcBef>
                <a:spcPts val="0"/>
              </a:spcBef>
              <a:buClr>
                <a:schemeClr val="lt1"/>
              </a:buClr>
              <a:buSzPct val="100000"/>
              <a:buFont typeface="Calibri"/>
              <a:buNone/>
            </a:pPr>
            <a:r>
              <a:rPr b="0" i="0" lang="en-US" sz="3200" u="none" cap="none" strike="noStrike">
                <a:solidFill>
                  <a:schemeClr val="lt1"/>
                </a:solidFill>
                <a:latin typeface="Calibri"/>
                <a:ea typeface="Calibri"/>
                <a:cs typeface="Calibri"/>
                <a:sym typeface="Calibri"/>
              </a:rPr>
              <a:t>WHO, ME?</a:t>
            </a:r>
          </a:p>
        </p:txBody>
      </p:sp>
      <p:sp>
        <p:nvSpPr>
          <p:cNvPr id="145" name="Shape 145"/>
          <p:cNvSpPr txBox="1"/>
          <p:nvPr>
            <p:ph idx="1" type="body"/>
          </p:nvPr>
        </p:nvSpPr>
        <p:spPr>
          <a:xfrm>
            <a:off x="1141413" y="1479177"/>
            <a:ext cx="9905998" cy="4312024"/>
          </a:xfrm>
          <a:prstGeom prst="rect">
            <a:avLst/>
          </a:prstGeom>
          <a:noFill/>
          <a:ln>
            <a:noFill/>
          </a:ln>
        </p:spPr>
        <p:txBody>
          <a:bodyPr anchorCtr="0" anchor="ctr" bIns="45700" lIns="91425" rIns="91425" wrap="square" tIns="45700">
            <a:noAutofit/>
          </a:bodyPr>
          <a:lstStyle/>
          <a:p>
            <a:pPr indent="-285750" lvl="0" marL="285750" marR="0" rtl="0" algn="l">
              <a:spcBef>
                <a:spcPts val="0"/>
              </a:spcBef>
              <a:spcAft>
                <a:spcPts val="0"/>
              </a:spcAft>
              <a:buClr>
                <a:schemeClr val="lt1"/>
              </a:buClr>
              <a:buSzPct val="100000"/>
              <a:buFont typeface="Arial"/>
              <a:buChar char="•"/>
            </a:pPr>
            <a:r>
              <a:rPr b="0" i="0" lang="en-US" sz="2000" u="none" cap="small" strike="noStrike">
                <a:solidFill>
                  <a:schemeClr val="lt1"/>
                </a:solidFill>
                <a:latin typeface="Constantia"/>
                <a:ea typeface="Constantia"/>
                <a:cs typeface="Constantia"/>
                <a:sym typeface="Constantia"/>
              </a:rPr>
              <a:t>Mika Turunen- @mikaturunen</a:t>
            </a:r>
          </a:p>
          <a:p>
            <a:pPr indent="-285750" lvl="0" marL="285750" marR="0" rtl="0" algn="l">
              <a:spcBef>
                <a:spcPts val="1000"/>
              </a:spcBef>
              <a:spcAft>
                <a:spcPts val="0"/>
              </a:spcAft>
              <a:buClr>
                <a:schemeClr val="lt1"/>
              </a:buClr>
              <a:buSzPct val="100000"/>
              <a:buFont typeface="Arial"/>
              <a:buChar char="•"/>
            </a:pPr>
            <a:r>
              <a:rPr b="0" i="0" lang="en-US" sz="2000" u="none" cap="small" strike="noStrike">
                <a:solidFill>
                  <a:schemeClr val="lt1"/>
                </a:solidFill>
                <a:latin typeface="Constantia"/>
                <a:ea typeface="Constantia"/>
                <a:cs typeface="Constantia"/>
                <a:sym typeface="Constantia"/>
              </a:rPr>
              <a:t>CTO – Checkout Finland Oy</a:t>
            </a:r>
          </a:p>
          <a:p>
            <a:pPr indent="-285750" lvl="0" marL="285750" marR="0" rtl="0" algn="l">
              <a:spcBef>
                <a:spcPts val="1000"/>
              </a:spcBef>
              <a:spcAft>
                <a:spcPts val="0"/>
              </a:spcAft>
              <a:buClr>
                <a:schemeClr val="lt1"/>
              </a:buClr>
              <a:buSzPct val="100000"/>
              <a:buFont typeface="Arial"/>
              <a:buChar char="•"/>
            </a:pPr>
            <a:r>
              <a:rPr b="0" i="0" lang="en-US" sz="2000" u="none" cap="small" strike="noStrike">
                <a:solidFill>
                  <a:schemeClr val="lt1"/>
                </a:solidFill>
                <a:latin typeface="Constantia"/>
                <a:ea typeface="Constantia"/>
                <a:cs typeface="Constantia"/>
                <a:sym typeface="Constantia"/>
              </a:rPr>
              <a:t>Team lead by day, architect and a developer by night.</a:t>
            </a:r>
          </a:p>
          <a:p>
            <a:pPr indent="-285750" lvl="0" marL="285750" marR="0" rtl="0" algn="l">
              <a:spcBef>
                <a:spcPts val="1000"/>
              </a:spcBef>
              <a:spcAft>
                <a:spcPts val="0"/>
              </a:spcAft>
              <a:buClr>
                <a:schemeClr val="lt1"/>
              </a:buClr>
              <a:buSzPct val="100000"/>
              <a:buFont typeface="Arial"/>
              <a:buNone/>
            </a:pPr>
            <a:r>
              <a:t/>
            </a:r>
            <a:endParaRPr b="0" i="0" sz="2000" u="none" cap="small" strike="noStrike">
              <a:solidFill>
                <a:schemeClr val="lt1"/>
              </a:solidFill>
              <a:latin typeface="Constantia"/>
              <a:ea typeface="Constantia"/>
              <a:cs typeface="Constantia"/>
              <a:sym typeface="Constantia"/>
            </a:endParaRPr>
          </a:p>
          <a:p>
            <a:pPr indent="-285750" lvl="0" marL="285750" marR="0" rtl="0" algn="l">
              <a:spcBef>
                <a:spcPts val="1000"/>
              </a:spcBef>
              <a:spcAft>
                <a:spcPts val="0"/>
              </a:spcAft>
              <a:buClr>
                <a:schemeClr val="lt1"/>
              </a:buClr>
              <a:buSzPct val="100000"/>
              <a:buFont typeface="Arial"/>
              <a:buNone/>
            </a:pPr>
            <a:r>
              <a:t/>
            </a:r>
            <a:endParaRPr b="0" i="0" sz="2000" u="none" cap="small" strike="noStrike">
              <a:solidFill>
                <a:schemeClr val="lt1"/>
              </a:solidFill>
              <a:latin typeface="Constantia"/>
              <a:ea typeface="Constantia"/>
              <a:cs typeface="Constantia"/>
              <a:sym typeface="Constantia"/>
            </a:endParaRPr>
          </a:p>
          <a:p>
            <a:pPr indent="-285750" lvl="0" marL="285750" marR="0" rtl="0" algn="l">
              <a:spcBef>
                <a:spcPts val="1000"/>
              </a:spcBef>
              <a:spcAft>
                <a:spcPts val="0"/>
              </a:spcAft>
              <a:buClr>
                <a:schemeClr val="lt1"/>
              </a:buClr>
              <a:buSzPct val="100000"/>
              <a:buFont typeface="Arial"/>
              <a:buNone/>
            </a:pPr>
            <a:r>
              <a:t/>
            </a:r>
            <a:endParaRPr b="0" i="0" sz="2000" u="none" cap="small" strike="noStrike">
              <a:solidFill>
                <a:schemeClr val="lt1"/>
              </a:solidFill>
              <a:latin typeface="Constantia"/>
              <a:ea typeface="Constantia"/>
              <a:cs typeface="Constantia"/>
              <a:sym typeface="Constantia"/>
            </a:endParaRPr>
          </a:p>
          <a:p>
            <a:pPr indent="-285750" lvl="0" marL="285750" marR="0" rtl="0" algn="l">
              <a:spcBef>
                <a:spcPts val="1000"/>
              </a:spcBef>
              <a:spcAft>
                <a:spcPts val="0"/>
              </a:spcAft>
              <a:buClr>
                <a:schemeClr val="lt1"/>
              </a:buClr>
              <a:buSzPct val="100000"/>
              <a:buFont typeface="Arial"/>
              <a:buNone/>
            </a:pPr>
            <a:r>
              <a:t/>
            </a:r>
            <a:endParaRPr b="0" i="0" sz="2000" u="none" cap="small" strike="noStrike">
              <a:solidFill>
                <a:schemeClr val="lt1"/>
              </a:solidFill>
              <a:latin typeface="Constantia"/>
              <a:ea typeface="Constantia"/>
              <a:cs typeface="Constantia"/>
              <a:sym typeface="Constantia"/>
            </a:endParaRPr>
          </a:p>
          <a:p>
            <a:pPr indent="-285750" lvl="0" marL="285750" marR="0" rtl="0" algn="l">
              <a:spcBef>
                <a:spcPts val="1000"/>
              </a:spcBef>
              <a:spcAft>
                <a:spcPts val="0"/>
              </a:spcAft>
              <a:buClr>
                <a:schemeClr val="lt1"/>
              </a:buClr>
              <a:buSzPct val="100000"/>
              <a:buFont typeface="Arial"/>
              <a:buChar char="•"/>
            </a:pPr>
            <a:r>
              <a:rPr b="0" i="0" lang="en-US" sz="2000" u="none" cap="small" strike="noStrike">
                <a:solidFill>
                  <a:schemeClr val="lt1"/>
                </a:solidFill>
                <a:latin typeface="Constantia"/>
                <a:ea typeface="Constantia"/>
                <a:cs typeface="Constantia"/>
                <a:sym typeface="Constantia"/>
              </a:rPr>
              <a:t>Come say hi after this ☺ </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8998" l="0" r="0" t="-8999"/>
          </a:stretch>
        </a:blipFill>
      </p:bgPr>
    </p:bg>
    <p:spTree>
      <p:nvGrpSpPr>
        <p:cNvPr id="150" name="Shape 150"/>
        <p:cNvGrpSpPr/>
        <p:nvPr/>
      </p:nvGrpSpPr>
      <p:grpSpPr>
        <a:xfrm>
          <a:off x="0" y="0"/>
          <a:ext cx="0" cy="0"/>
          <a:chOff x="0" y="0"/>
          <a:chExt cx="0" cy="0"/>
        </a:xfrm>
      </p:grpSpPr>
      <p:sp>
        <p:nvSpPr>
          <p:cNvPr id="151" name="Shape 151"/>
          <p:cNvSpPr txBox="1"/>
          <p:nvPr>
            <p:ph type="title"/>
          </p:nvPr>
        </p:nvSpPr>
        <p:spPr>
          <a:xfrm>
            <a:off x="2578836" y="2504981"/>
            <a:ext cx="6756305" cy="2233816"/>
          </a:xfrm>
          <a:prstGeom prst="rect">
            <a:avLst/>
          </a:prstGeom>
          <a:noFill/>
          <a:ln>
            <a:noFill/>
          </a:ln>
          <a:effectLst>
            <a:outerShdw blurRad="50800" rotWithShape="0" algn="tl" dir="2700000" dist="76200">
              <a:srgbClr val="000000">
                <a:alpha val="40000"/>
              </a:srgbClr>
            </a:outerShdw>
          </a:effectLst>
        </p:spPr>
        <p:txBody>
          <a:bodyPr anchorCtr="0" anchor="b" bIns="45700" lIns="91425" rIns="91425" wrap="square" tIns="45700">
            <a:noAutofit/>
          </a:bodyPr>
          <a:lstStyle/>
          <a:p>
            <a:pPr indent="-304800" lvl="0" marL="0" marR="0" rtl="0" algn="l">
              <a:spcBef>
                <a:spcPts val="0"/>
              </a:spcBef>
              <a:buClr>
                <a:schemeClr val="lt1"/>
              </a:buClr>
              <a:buSzPct val="100000"/>
              <a:buFont typeface="Calibri"/>
              <a:buNone/>
            </a:pPr>
            <a:r>
              <a:rPr b="0" i="0" lang="en-US" sz="4800" u="none" cap="none" strike="noStrike">
                <a:solidFill>
                  <a:schemeClr val="lt1"/>
                </a:solidFill>
                <a:latin typeface="Calibri"/>
                <a:ea typeface="Calibri"/>
                <a:cs typeface="Calibri"/>
                <a:sym typeface="Calibri"/>
              </a:rPr>
              <a:t>STORY REPEATS ITSELF, THE WAY IT HAPPENS CHANGES.</a:t>
            </a:r>
          </a:p>
        </p:txBody>
      </p:sp>
      <p:sp>
        <p:nvSpPr>
          <p:cNvPr id="152" name="Shape 152"/>
          <p:cNvSpPr txBox="1"/>
          <p:nvPr>
            <p:ph idx="1" type="body"/>
          </p:nvPr>
        </p:nvSpPr>
        <p:spPr>
          <a:xfrm>
            <a:off x="-122280" y="6567435"/>
            <a:ext cx="10611093" cy="290565"/>
          </a:xfrm>
          <a:prstGeom prst="rect">
            <a:avLst/>
          </a:prstGeom>
          <a:noFill/>
          <a:ln>
            <a:noFill/>
          </a:ln>
          <a:effectLst>
            <a:outerShdw blurRad="50800" rotWithShape="0" algn="tl" dir="2700000" dist="76200">
              <a:srgbClr val="000000">
                <a:alpha val="40000"/>
              </a:srgbClr>
            </a:outerShdw>
          </a:effectLst>
        </p:spPr>
        <p:txBody>
          <a:bodyPr anchorCtr="0" anchor="t" bIns="45700" lIns="91425" rIns="91425" wrap="square" tIns="45700">
            <a:noAutofit/>
          </a:bodyPr>
          <a:lstStyle/>
          <a:p>
            <a:pPr indent="-88900" lvl="0" marL="0" marR="0" rtl="0" algn="r">
              <a:lnSpc>
                <a:spcPct val="90000"/>
              </a:lnSpc>
              <a:spcBef>
                <a:spcPts val="0"/>
              </a:spcBef>
              <a:spcAft>
                <a:spcPts val="0"/>
              </a:spcAft>
              <a:buClr>
                <a:schemeClr val="lt1"/>
              </a:buClr>
              <a:buSzPct val="100000"/>
              <a:buFont typeface="Arial"/>
              <a:buNone/>
            </a:pPr>
            <a:r>
              <a:rPr b="0" i="0" lang="en-US" sz="1400" u="none" cap="small" strike="noStrike">
                <a:solidFill>
                  <a:schemeClr val="lt1"/>
                </a:solidFill>
                <a:latin typeface="Constantia"/>
                <a:ea typeface="Constantia"/>
                <a:cs typeface="Constantia"/>
                <a:sym typeface="Constantia"/>
              </a:rPr>
              <a:t>* If you don’t like the content, you should at least like the images. Don’t worry, cat people are catered too.</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4998" l="0" r="0" t="-4999"/>
          </a:stretch>
        </a:blipFill>
      </p:bgPr>
    </p:bg>
    <p:spTree>
      <p:nvGrpSpPr>
        <p:cNvPr id="157" name="Shape 157"/>
        <p:cNvGrpSpPr/>
        <p:nvPr/>
      </p:nvGrpSpPr>
      <p:grpSpPr>
        <a:xfrm>
          <a:off x="0" y="0"/>
          <a:ext cx="0" cy="0"/>
          <a:chOff x="0" y="0"/>
          <a:chExt cx="0" cy="0"/>
        </a:xfrm>
      </p:grpSpPr>
      <p:sp>
        <p:nvSpPr>
          <p:cNvPr id="158" name="Shape 158"/>
          <p:cNvSpPr txBox="1"/>
          <p:nvPr>
            <p:ph type="title"/>
          </p:nvPr>
        </p:nvSpPr>
        <p:spPr>
          <a:xfrm>
            <a:off x="2578836" y="2504981"/>
            <a:ext cx="6756305" cy="2233816"/>
          </a:xfrm>
          <a:prstGeom prst="rect">
            <a:avLst/>
          </a:prstGeom>
          <a:noFill/>
          <a:ln>
            <a:noFill/>
          </a:ln>
          <a:effectLst>
            <a:outerShdw blurRad="50800" rotWithShape="0" algn="tl" dir="2700000" dist="76200">
              <a:srgbClr val="000000">
                <a:alpha val="40000"/>
              </a:srgbClr>
            </a:outerShdw>
          </a:effectLst>
        </p:spPr>
        <p:txBody>
          <a:bodyPr anchorCtr="0" anchor="b" bIns="45700" lIns="91425" rIns="91425" wrap="square" tIns="45700">
            <a:noAutofit/>
          </a:bodyPr>
          <a:lstStyle/>
          <a:p>
            <a:pPr indent="-304800" lvl="0" marL="0" marR="0" rtl="0" algn="l">
              <a:spcBef>
                <a:spcPts val="0"/>
              </a:spcBef>
              <a:buClr>
                <a:schemeClr val="lt1"/>
              </a:buClr>
              <a:buSzPct val="100000"/>
              <a:buFont typeface="Calibri"/>
              <a:buNone/>
            </a:pPr>
            <a:r>
              <a:rPr b="0" i="0" lang="en-US" sz="4800" u="none" cap="none" strike="noStrike">
                <a:solidFill>
                  <a:schemeClr val="lt1"/>
                </a:solidFill>
                <a:latin typeface="Calibri"/>
                <a:ea typeface="Calibri"/>
                <a:cs typeface="Calibri"/>
                <a:sym typeface="Calibri"/>
              </a:rPr>
              <a:t>THE TEAM.</a:t>
            </a:r>
            <a:br>
              <a:rPr b="0" i="0" lang="en-US" sz="4800" u="none" cap="none" strike="noStrike">
                <a:solidFill>
                  <a:schemeClr val="lt1"/>
                </a:solidFill>
                <a:latin typeface="Calibri"/>
                <a:ea typeface="Calibri"/>
                <a:cs typeface="Calibri"/>
                <a:sym typeface="Calibri"/>
              </a:rPr>
            </a:br>
            <a:r>
              <a:rPr b="0" i="0" lang="en-US" sz="4800" u="none" cap="none" strike="noStrike">
                <a:solidFill>
                  <a:schemeClr val="lt1"/>
                </a:solidFill>
                <a:latin typeface="Calibri"/>
                <a:ea typeface="Calibri"/>
                <a:cs typeface="Calibri"/>
                <a:sym typeface="Calibri"/>
              </a:rPr>
              <a:t>SE7EN PEOPLE </a:t>
            </a:r>
            <a:br>
              <a:rPr b="0" i="0" lang="en-US" sz="4800" u="none" cap="none" strike="noStrike">
                <a:solidFill>
                  <a:schemeClr val="lt1"/>
                </a:solidFill>
                <a:latin typeface="Calibri"/>
                <a:ea typeface="Calibri"/>
                <a:cs typeface="Calibri"/>
                <a:sym typeface="Calibri"/>
              </a:rPr>
            </a:br>
            <a:r>
              <a:rPr b="0" i="0" lang="en-US" sz="4800" u="none" cap="none" strike="noStrike">
                <a:solidFill>
                  <a:schemeClr val="lt1"/>
                </a:solidFill>
                <a:latin typeface="Calibri"/>
                <a:ea typeface="Calibri"/>
                <a:cs typeface="Calibri"/>
                <a:sym typeface="Calibri"/>
              </a:rPr>
              <a:t>STUCK IN A LIMBO.</a:t>
            </a:r>
          </a:p>
        </p:txBody>
      </p:sp>
      <p:sp>
        <p:nvSpPr>
          <p:cNvPr id="159" name="Shape 159"/>
          <p:cNvSpPr txBox="1"/>
          <p:nvPr>
            <p:ph idx="1" type="body"/>
          </p:nvPr>
        </p:nvSpPr>
        <p:spPr>
          <a:xfrm>
            <a:off x="-1275952" y="6567435"/>
            <a:ext cx="10611093" cy="290565"/>
          </a:xfrm>
          <a:prstGeom prst="rect">
            <a:avLst/>
          </a:prstGeom>
          <a:noFill/>
          <a:ln>
            <a:noFill/>
          </a:ln>
          <a:effectLst>
            <a:outerShdw blurRad="50800" rotWithShape="0" algn="tl" dir="2700000" dist="76200">
              <a:srgbClr val="000000">
                <a:alpha val="40000"/>
              </a:srgbClr>
            </a:outerShdw>
          </a:effectLst>
        </p:spPr>
        <p:txBody>
          <a:bodyPr anchorCtr="0" anchor="t" bIns="45700" lIns="91425" rIns="91425" wrap="square" tIns="45700">
            <a:noAutofit/>
          </a:bodyPr>
          <a:lstStyle/>
          <a:p>
            <a:pPr indent="-88900" lvl="0" marL="0" marR="0" rtl="0" algn="r">
              <a:lnSpc>
                <a:spcPct val="90000"/>
              </a:lnSpc>
              <a:spcBef>
                <a:spcPts val="0"/>
              </a:spcBef>
              <a:spcAft>
                <a:spcPts val="0"/>
              </a:spcAft>
              <a:buClr>
                <a:schemeClr val="lt1"/>
              </a:buClr>
              <a:buSzPct val="100000"/>
              <a:buFont typeface="Arial"/>
              <a:buNone/>
            </a:pPr>
            <a:r>
              <a:rPr b="0" i="0" lang="en-US" sz="1400" u="none" cap="small" strike="noStrike">
                <a:solidFill>
                  <a:schemeClr val="lt1"/>
                </a:solidFill>
                <a:latin typeface="Constantia"/>
                <a:ea typeface="Constantia"/>
                <a:cs typeface="Constantia"/>
                <a:sym typeface="Constantia"/>
              </a:rPr>
              <a:t>* see, cats!</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Shape 165"/>
          <p:cNvSpPr txBox="1"/>
          <p:nvPr>
            <p:ph type="title"/>
          </p:nvPr>
        </p:nvSpPr>
        <p:spPr>
          <a:xfrm>
            <a:off x="1736945" y="3294513"/>
            <a:ext cx="8686800" cy="1468800"/>
          </a:xfrm>
          <a:prstGeom prst="rect">
            <a:avLst/>
          </a:prstGeom>
          <a:noFill/>
          <a:ln>
            <a:noFill/>
          </a:ln>
        </p:spPr>
        <p:txBody>
          <a:bodyPr anchorCtr="0" anchor="b" bIns="45700" lIns="91425" rIns="91425" wrap="square" tIns="45700">
            <a:noAutofit/>
          </a:bodyPr>
          <a:lstStyle/>
          <a:p>
            <a:pPr indent="-304800" lvl="0" marL="0" marR="0" rtl="0" algn="l">
              <a:spcBef>
                <a:spcPts val="0"/>
              </a:spcBef>
              <a:buClr>
                <a:schemeClr val="lt1"/>
              </a:buClr>
              <a:buSzPct val="100000"/>
              <a:buFont typeface="Calibri"/>
              <a:buNone/>
            </a:pPr>
            <a:r>
              <a:rPr b="0" i="0" lang="en-US" sz="4800" u="none" cap="none" strike="noStrike">
                <a:solidFill>
                  <a:schemeClr val="lt1"/>
                </a:solidFill>
                <a:latin typeface="Calibri"/>
                <a:ea typeface="Calibri"/>
                <a:cs typeface="Calibri"/>
                <a:sym typeface="Calibri"/>
              </a:rPr>
              <a:t>HOW DID THE CHANGE START?</a:t>
            </a:r>
            <a:br>
              <a:rPr b="0" i="0" lang="en-US" sz="4800" u="none" cap="none" strike="noStrike">
                <a:solidFill>
                  <a:schemeClr val="lt1"/>
                </a:solidFill>
                <a:latin typeface="Calibri"/>
                <a:ea typeface="Calibri"/>
                <a:cs typeface="Calibri"/>
                <a:sym typeface="Calibri"/>
              </a:rPr>
            </a:br>
          </a:p>
        </p:txBody>
      </p:sp>
      <p:sp>
        <p:nvSpPr>
          <p:cNvPr id="166" name="Shape 166"/>
          <p:cNvSpPr txBox="1"/>
          <p:nvPr>
            <p:ph idx="1" type="body"/>
          </p:nvPr>
        </p:nvSpPr>
        <p:spPr>
          <a:xfrm>
            <a:off x="1793217" y="3210717"/>
            <a:ext cx="8686801" cy="860400"/>
          </a:xfrm>
          <a:prstGeom prst="rect">
            <a:avLst/>
          </a:prstGeom>
          <a:noFill/>
          <a:ln>
            <a:noFill/>
          </a:ln>
        </p:spPr>
        <p:txBody>
          <a:bodyPr anchorCtr="0" anchor="t" bIns="45700" lIns="91425" rIns="91425" wrap="square" tIns="45700">
            <a:noAutofit/>
          </a:bodyPr>
          <a:lstStyle/>
          <a:p>
            <a:pPr indent="-66675" lvl="0" marL="0" marR="0" rtl="0" algn="l">
              <a:spcBef>
                <a:spcPts val="0"/>
              </a:spcBef>
              <a:spcAft>
                <a:spcPts val="0"/>
              </a:spcAft>
              <a:buClr>
                <a:schemeClr val="lt1"/>
              </a:buClr>
              <a:buSzPct val="95454"/>
              <a:buFont typeface="Arial"/>
              <a:buNone/>
            </a:pPr>
            <a:r>
              <a:rPr b="0" i="0" lang="en-US" sz="1050" u="none" cap="small" strike="noStrike">
                <a:solidFill>
                  <a:schemeClr val="lt1"/>
                </a:solidFill>
                <a:latin typeface="Constantia"/>
                <a:ea typeface="Constantia"/>
                <a:cs typeface="Constantia"/>
                <a:sym typeface="Constantia"/>
              </a:rPr>
              <a:t>I ran out of pictures…</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Shape 172"/>
          <p:cNvSpPr txBox="1"/>
          <p:nvPr>
            <p:ph type="title"/>
          </p:nvPr>
        </p:nvSpPr>
        <p:spPr>
          <a:xfrm>
            <a:off x="1736945" y="3181971"/>
            <a:ext cx="8686800" cy="1468800"/>
          </a:xfrm>
          <a:prstGeom prst="rect">
            <a:avLst/>
          </a:prstGeom>
          <a:noFill/>
          <a:ln>
            <a:noFill/>
          </a:ln>
        </p:spPr>
        <p:txBody>
          <a:bodyPr anchorCtr="0" anchor="b" bIns="45700" lIns="91425" rIns="91425" wrap="square" tIns="45700">
            <a:noAutofit/>
          </a:bodyPr>
          <a:lstStyle/>
          <a:p>
            <a:pPr indent="-304800" lvl="0" marL="0" marR="0" rtl="0" algn="ctr">
              <a:spcBef>
                <a:spcPts val="0"/>
              </a:spcBef>
              <a:buClr>
                <a:schemeClr val="lt1"/>
              </a:buClr>
              <a:buSzPct val="100000"/>
              <a:buFont typeface="Calibri"/>
              <a:buNone/>
            </a:pPr>
            <a:r>
              <a:rPr b="0" i="0" lang="en-US" sz="4800" u="none" cap="none" strike="noStrike">
                <a:solidFill>
                  <a:schemeClr val="lt1"/>
                </a:solidFill>
                <a:latin typeface="Calibri"/>
                <a:ea typeface="Calibri"/>
                <a:cs typeface="Calibri"/>
                <a:sym typeface="Calibri"/>
              </a:rPr>
              <a:t>STEPS TAKEN</a:t>
            </a:r>
            <a:br>
              <a:rPr b="0" i="0" lang="en-US" sz="4800" u="none" cap="none" strike="noStrike">
                <a:solidFill>
                  <a:schemeClr val="lt1"/>
                </a:solidFill>
                <a:latin typeface="Calibri"/>
                <a:ea typeface="Calibri"/>
                <a:cs typeface="Calibri"/>
                <a:sym typeface="Calibri"/>
              </a:rPr>
            </a:br>
          </a:p>
        </p:txBody>
      </p:sp>
      <p:sp>
        <p:nvSpPr>
          <p:cNvPr id="173" name="Shape 173"/>
          <p:cNvSpPr txBox="1"/>
          <p:nvPr/>
        </p:nvSpPr>
        <p:spPr>
          <a:xfrm>
            <a:off x="1505244" y="1561514"/>
            <a:ext cx="1463040" cy="369332"/>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b="0" i="0" lang="en-US" sz="1800" u="none" cap="none" strike="noStrike">
                <a:solidFill>
                  <a:schemeClr val="lt1"/>
                </a:solidFill>
                <a:latin typeface="Constantia"/>
                <a:ea typeface="Constantia"/>
                <a:cs typeface="Constantia"/>
                <a:sym typeface="Constantia"/>
              </a:rPr>
              <a:t>Kanban</a:t>
            </a:r>
          </a:p>
        </p:txBody>
      </p:sp>
      <p:sp>
        <p:nvSpPr>
          <p:cNvPr id="174" name="Shape 174"/>
          <p:cNvSpPr txBox="1"/>
          <p:nvPr/>
        </p:nvSpPr>
        <p:spPr>
          <a:xfrm>
            <a:off x="1736945" y="4035083"/>
            <a:ext cx="1463040" cy="369332"/>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US" sz="1800">
                <a:solidFill>
                  <a:schemeClr val="lt1"/>
                </a:solidFill>
                <a:latin typeface="Constantia"/>
                <a:ea typeface="Constantia"/>
                <a:cs typeface="Constantia"/>
                <a:sym typeface="Constantia"/>
              </a:rPr>
              <a:t>Scrum</a:t>
            </a:r>
          </a:p>
        </p:txBody>
      </p:sp>
      <p:sp>
        <p:nvSpPr>
          <p:cNvPr id="175" name="Shape 175"/>
          <p:cNvSpPr txBox="1"/>
          <p:nvPr/>
        </p:nvSpPr>
        <p:spPr>
          <a:xfrm>
            <a:off x="4949484" y="2557975"/>
            <a:ext cx="1463040" cy="369332"/>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US" sz="1800">
                <a:solidFill>
                  <a:schemeClr val="lt1"/>
                </a:solidFill>
                <a:latin typeface="Constantia"/>
                <a:ea typeface="Constantia"/>
                <a:cs typeface="Constantia"/>
                <a:sym typeface="Constantia"/>
              </a:rPr>
              <a:t>Agile</a:t>
            </a:r>
          </a:p>
        </p:txBody>
      </p:sp>
      <p:sp>
        <p:nvSpPr>
          <p:cNvPr id="176" name="Shape 176"/>
          <p:cNvSpPr txBox="1"/>
          <p:nvPr/>
        </p:nvSpPr>
        <p:spPr>
          <a:xfrm>
            <a:off x="2869811" y="3604061"/>
            <a:ext cx="1463040" cy="369332"/>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US" sz="1800">
                <a:solidFill>
                  <a:schemeClr val="lt1"/>
                </a:solidFill>
                <a:latin typeface="Constantia"/>
                <a:ea typeface="Constantia"/>
                <a:cs typeface="Constantia"/>
                <a:sym typeface="Constantia"/>
              </a:rPr>
              <a:t>Voodoo</a:t>
            </a:r>
          </a:p>
        </p:txBody>
      </p:sp>
      <p:sp>
        <p:nvSpPr>
          <p:cNvPr id="177" name="Shape 177"/>
          <p:cNvSpPr txBox="1"/>
          <p:nvPr/>
        </p:nvSpPr>
        <p:spPr>
          <a:xfrm>
            <a:off x="4021016" y="5532564"/>
            <a:ext cx="1463040" cy="369332"/>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US" sz="1800">
                <a:solidFill>
                  <a:schemeClr val="lt1"/>
                </a:solidFill>
                <a:latin typeface="Constantia"/>
                <a:ea typeface="Constantia"/>
                <a:cs typeface="Constantia"/>
                <a:sym typeface="Constantia"/>
              </a:rPr>
              <a:t>Magic</a:t>
            </a:r>
          </a:p>
        </p:txBody>
      </p:sp>
      <p:sp>
        <p:nvSpPr>
          <p:cNvPr id="178" name="Shape 178"/>
          <p:cNvSpPr txBox="1"/>
          <p:nvPr/>
        </p:nvSpPr>
        <p:spPr>
          <a:xfrm>
            <a:off x="7831016" y="4466105"/>
            <a:ext cx="1463040" cy="369332"/>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US" sz="1800">
                <a:solidFill>
                  <a:schemeClr val="lt1"/>
                </a:solidFill>
                <a:latin typeface="Constantia"/>
                <a:ea typeface="Constantia"/>
                <a:cs typeface="Constantia"/>
                <a:sym typeface="Constantia"/>
              </a:rPr>
              <a:t>Scrumban</a:t>
            </a:r>
          </a:p>
        </p:txBody>
      </p:sp>
      <p:sp>
        <p:nvSpPr>
          <p:cNvPr id="179" name="Shape 179"/>
          <p:cNvSpPr txBox="1"/>
          <p:nvPr/>
        </p:nvSpPr>
        <p:spPr>
          <a:xfrm>
            <a:off x="7308167" y="1746180"/>
            <a:ext cx="1463040" cy="369332"/>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US" sz="1800">
                <a:solidFill>
                  <a:schemeClr val="lt1"/>
                </a:solidFill>
                <a:latin typeface="Constantia"/>
                <a:ea typeface="Constantia"/>
                <a:cs typeface="Constantia"/>
                <a:sym typeface="Constantia"/>
              </a:rPr>
              <a:t>Lean</a:t>
            </a:r>
          </a:p>
        </p:txBody>
      </p:sp>
      <p:sp>
        <p:nvSpPr>
          <p:cNvPr id="180" name="Shape 180"/>
          <p:cNvSpPr txBox="1"/>
          <p:nvPr/>
        </p:nvSpPr>
        <p:spPr>
          <a:xfrm>
            <a:off x="7831016" y="2464075"/>
            <a:ext cx="1978855" cy="369332"/>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rPr lang="en-US" sz="1800">
                <a:solidFill>
                  <a:schemeClr val="lt1"/>
                </a:solidFill>
                <a:latin typeface="Constantia"/>
                <a:ea typeface="Constantia"/>
                <a:cs typeface="Constantia"/>
                <a:sym typeface="Constantia"/>
              </a:rPr>
              <a:t>..wait, what, huh?</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12999" r="-12999" t="0"/>
          </a:stretch>
        </a:blipFill>
      </p:bgPr>
    </p:bg>
    <p:spTree>
      <p:nvGrpSpPr>
        <p:cNvPr id="185" name="Shape 185"/>
        <p:cNvGrpSpPr/>
        <p:nvPr/>
      </p:nvGrpSpPr>
      <p:grpSpPr>
        <a:xfrm>
          <a:off x="0" y="0"/>
          <a:ext cx="0" cy="0"/>
          <a:chOff x="0" y="0"/>
          <a:chExt cx="0" cy="0"/>
        </a:xfrm>
      </p:grpSpPr>
      <p:sp>
        <p:nvSpPr>
          <p:cNvPr id="186" name="Shape 186"/>
          <p:cNvSpPr txBox="1"/>
          <p:nvPr>
            <p:ph type="title"/>
          </p:nvPr>
        </p:nvSpPr>
        <p:spPr>
          <a:xfrm>
            <a:off x="2004231" y="2788075"/>
            <a:ext cx="8686800" cy="1468800"/>
          </a:xfrm>
          <a:prstGeom prst="rect">
            <a:avLst/>
          </a:prstGeom>
          <a:noFill/>
          <a:ln>
            <a:noFill/>
          </a:ln>
        </p:spPr>
        <p:txBody>
          <a:bodyPr anchorCtr="0" anchor="b" bIns="45700" lIns="91425" rIns="91425" wrap="square" tIns="45700">
            <a:noAutofit/>
          </a:bodyPr>
          <a:lstStyle/>
          <a:p>
            <a:pPr indent="-304800" lvl="0" marL="0" marR="0" rtl="0" algn="l">
              <a:spcBef>
                <a:spcPts val="0"/>
              </a:spcBef>
              <a:buClr>
                <a:schemeClr val="lt1"/>
              </a:buClr>
              <a:buSzPct val="100000"/>
              <a:buFont typeface="Calibri"/>
              <a:buNone/>
            </a:pPr>
            <a:r>
              <a:rPr b="0" i="0" lang="en-US" sz="4800" u="none" cap="none" strike="noStrike">
                <a:solidFill>
                  <a:schemeClr val="lt1"/>
                </a:solidFill>
                <a:latin typeface="Calibri"/>
                <a:ea typeface="Calibri"/>
                <a:cs typeface="Calibri"/>
                <a:sym typeface="Calibri"/>
              </a:rPr>
              <a:t>FEEDBACK, </a:t>
            </a:r>
            <a:br>
              <a:rPr b="0" i="0" lang="en-US" sz="4800" u="none" cap="none" strike="noStrike">
                <a:solidFill>
                  <a:schemeClr val="lt1"/>
                </a:solidFill>
                <a:latin typeface="Calibri"/>
                <a:ea typeface="Calibri"/>
                <a:cs typeface="Calibri"/>
                <a:sym typeface="Calibri"/>
              </a:rPr>
            </a:br>
            <a:r>
              <a:rPr b="0" i="0" lang="en-US" sz="4800" u="none" cap="none" strike="noStrike">
                <a:solidFill>
                  <a:schemeClr val="lt1"/>
                </a:solidFill>
                <a:latin typeface="Calibri"/>
                <a:ea typeface="Calibri"/>
                <a:cs typeface="Calibri"/>
                <a:sym typeface="Calibri"/>
              </a:rPr>
              <a:t>THERE WILL BE FEEDBACK…</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191" name="Shape 191"/>
        <p:cNvGrpSpPr/>
        <p:nvPr/>
      </p:nvGrpSpPr>
      <p:grpSpPr>
        <a:xfrm>
          <a:off x="0" y="0"/>
          <a:ext cx="0" cy="0"/>
          <a:chOff x="0" y="0"/>
          <a:chExt cx="0" cy="0"/>
        </a:xfrm>
      </p:grpSpPr>
      <p:sp>
        <p:nvSpPr>
          <p:cNvPr id="192" name="Shape 192"/>
          <p:cNvSpPr txBox="1"/>
          <p:nvPr>
            <p:ph type="title"/>
          </p:nvPr>
        </p:nvSpPr>
        <p:spPr>
          <a:xfrm>
            <a:off x="2930528" y="2631590"/>
            <a:ext cx="6756305" cy="2233816"/>
          </a:xfrm>
          <a:prstGeom prst="rect">
            <a:avLst/>
          </a:prstGeom>
          <a:noFill/>
          <a:ln>
            <a:noFill/>
          </a:ln>
          <a:effectLst>
            <a:outerShdw blurRad="50800" rotWithShape="0" algn="tl" dir="2700000" dist="76200">
              <a:srgbClr val="000000">
                <a:alpha val="40000"/>
              </a:srgbClr>
            </a:outerShdw>
          </a:effectLst>
        </p:spPr>
        <p:txBody>
          <a:bodyPr anchorCtr="0" anchor="b" bIns="45700" lIns="91425" rIns="91425" wrap="square" tIns="45700">
            <a:noAutofit/>
          </a:bodyPr>
          <a:lstStyle/>
          <a:p>
            <a:pPr indent="-304800" lvl="0" marL="0" marR="0" rtl="0" algn="l">
              <a:spcBef>
                <a:spcPts val="0"/>
              </a:spcBef>
              <a:buClr>
                <a:schemeClr val="lt1"/>
              </a:buClr>
              <a:buSzPct val="100000"/>
              <a:buFont typeface="Calibri"/>
              <a:buNone/>
            </a:pPr>
            <a:r>
              <a:rPr b="0" i="0" lang="en-US" sz="4800" u="none" cap="none" strike="noStrike">
                <a:solidFill>
                  <a:schemeClr val="lt1"/>
                </a:solidFill>
                <a:latin typeface="Calibri"/>
                <a:ea typeface="Calibri"/>
                <a:cs typeface="Calibri"/>
                <a:sym typeface="Calibri"/>
              </a:rPr>
              <a:t>GENTLY GUIDE THE ADVENTURING PARTY.</a:t>
            </a:r>
            <a:br>
              <a:rPr b="0" i="0" lang="en-US" sz="4800" u="none" cap="none" strike="noStrike">
                <a:solidFill>
                  <a:schemeClr val="lt1"/>
                </a:solidFill>
                <a:latin typeface="Calibri"/>
                <a:ea typeface="Calibri"/>
                <a:cs typeface="Calibri"/>
                <a:sym typeface="Calibri"/>
              </a:rPr>
            </a:b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Shape 198"/>
          <p:cNvSpPr txBox="1"/>
          <p:nvPr>
            <p:ph type="title"/>
          </p:nvPr>
        </p:nvSpPr>
        <p:spPr>
          <a:xfrm>
            <a:off x="1751011" y="2675535"/>
            <a:ext cx="8686800" cy="1468800"/>
          </a:xfrm>
          <a:prstGeom prst="rect">
            <a:avLst/>
          </a:prstGeom>
          <a:noFill/>
          <a:ln>
            <a:noFill/>
          </a:ln>
        </p:spPr>
        <p:txBody>
          <a:bodyPr anchorCtr="0" anchor="b" bIns="45700" lIns="91425" rIns="91425" wrap="square" tIns="45700">
            <a:noAutofit/>
          </a:bodyPr>
          <a:lstStyle/>
          <a:p>
            <a:pPr indent="-228600" lvl="0" marL="0" marR="0" rtl="0" algn="l">
              <a:spcBef>
                <a:spcPts val="0"/>
              </a:spcBef>
              <a:buClr>
                <a:schemeClr val="lt1"/>
              </a:buClr>
              <a:buSzPct val="100000"/>
              <a:buFont typeface="Calibri"/>
              <a:buNone/>
            </a:pPr>
            <a:r>
              <a:rPr b="0" i="0" lang="en-US" sz="3600" u="none" cap="none" strike="noStrike">
                <a:solidFill>
                  <a:schemeClr val="lt1"/>
                </a:solidFill>
                <a:latin typeface="Calibri"/>
                <a:ea typeface="Calibri"/>
                <a:cs typeface="Calibri"/>
                <a:sym typeface="Calibri"/>
              </a:rPr>
              <a:t>“</a:t>
            </a:r>
            <a:r>
              <a:rPr b="0" i="1" lang="en-US" sz="3600" u="none" cap="none" strike="noStrike">
                <a:solidFill>
                  <a:schemeClr val="lt1"/>
                </a:solidFill>
                <a:latin typeface="Calibri"/>
                <a:ea typeface="Calibri"/>
                <a:cs typeface="Calibri"/>
                <a:sym typeface="Calibri"/>
              </a:rPr>
              <a:t>BUT I WANT THE TEAM TO BE X TIMES FASTER. USE THIS AGILE X TRICK I READ FROM A BLOG POST!</a:t>
            </a:r>
            <a:r>
              <a:rPr b="0" i="0" lang="en-US" sz="3600" u="none" cap="none" strike="noStrike">
                <a:solidFill>
                  <a:schemeClr val="lt1"/>
                </a:solidFill>
                <a:latin typeface="Calibri"/>
                <a:ea typeface="Calibri"/>
                <a:cs typeface="Calibri"/>
                <a:sym typeface="Calibri"/>
              </a:rPr>
              <a:t>”</a:t>
            </a:r>
          </a:p>
        </p:txBody>
      </p:sp>
      <p:sp>
        <p:nvSpPr>
          <p:cNvPr id="199" name="Shape 199"/>
          <p:cNvSpPr txBox="1"/>
          <p:nvPr>
            <p:ph idx="1" type="body"/>
          </p:nvPr>
        </p:nvSpPr>
        <p:spPr>
          <a:xfrm>
            <a:off x="1751011" y="4777381"/>
            <a:ext cx="8686801" cy="860400"/>
          </a:xfrm>
          <a:prstGeom prst="rect">
            <a:avLst/>
          </a:prstGeom>
          <a:noFill/>
          <a:ln>
            <a:noFill/>
          </a:ln>
        </p:spPr>
        <p:txBody>
          <a:bodyPr anchorCtr="0" anchor="t" bIns="45700" lIns="91425" rIns="91425" wrap="square" tIns="45700">
            <a:noAutofit/>
          </a:bodyPr>
          <a:lstStyle/>
          <a:p>
            <a:pPr indent="-127000" lvl="0" marL="0" marR="0" rtl="0" algn="r">
              <a:spcBef>
                <a:spcPts val="0"/>
              </a:spcBef>
              <a:spcAft>
                <a:spcPts val="0"/>
              </a:spcAft>
              <a:buClr>
                <a:schemeClr val="lt1"/>
              </a:buClr>
              <a:buSzPct val="100000"/>
              <a:buFont typeface="Arial"/>
              <a:buNone/>
            </a:pPr>
            <a:r>
              <a:rPr b="0" i="0" lang="en-US" sz="2000" u="none" cap="small" strike="noStrike">
                <a:solidFill>
                  <a:schemeClr val="lt1"/>
                </a:solidFill>
                <a:latin typeface="Constantia"/>
                <a:ea typeface="Constantia"/>
                <a:cs typeface="Constantia"/>
                <a:sym typeface="Constantia"/>
              </a:rPr>
              <a:t>- Unknown Overlord</a:t>
            </a: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esh">
  <a:themeElements>
    <a:clrScheme name="Mesh">
      <a:dk1>
        <a:srgbClr val="000000"/>
      </a:dk1>
      <a:lt1>
        <a:srgbClr val="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