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96" r:id="rId1"/>
  </p:sldMasterIdLst>
  <p:notesMasterIdLst>
    <p:notesMasterId r:id="rId74"/>
  </p:notesMasterIdLst>
  <p:handoutMasterIdLst>
    <p:handoutMasterId r:id="rId75"/>
  </p:handoutMasterIdLst>
  <p:sldIdLst>
    <p:sldId id="603" r:id="rId2"/>
    <p:sldId id="664" r:id="rId3"/>
    <p:sldId id="657" r:id="rId4"/>
    <p:sldId id="669" r:id="rId5"/>
    <p:sldId id="681" r:id="rId6"/>
    <p:sldId id="680" r:id="rId7"/>
    <p:sldId id="666" r:id="rId8"/>
    <p:sldId id="736" r:id="rId9"/>
    <p:sldId id="770" r:id="rId10"/>
    <p:sldId id="660" r:id="rId11"/>
    <p:sldId id="755" r:id="rId12"/>
    <p:sldId id="754" r:id="rId13"/>
    <p:sldId id="738" r:id="rId14"/>
    <p:sldId id="662" r:id="rId15"/>
    <p:sldId id="658" r:id="rId16"/>
    <p:sldId id="663" r:id="rId17"/>
    <p:sldId id="753" r:id="rId18"/>
    <p:sldId id="739" r:id="rId19"/>
    <p:sldId id="683" r:id="rId20"/>
    <p:sldId id="659" r:id="rId21"/>
    <p:sldId id="682" r:id="rId22"/>
    <p:sldId id="741" r:id="rId23"/>
    <p:sldId id="772" r:id="rId24"/>
    <p:sldId id="740" r:id="rId25"/>
    <p:sldId id="604" r:id="rId26"/>
    <p:sldId id="656" r:id="rId27"/>
    <p:sldId id="730" r:id="rId28"/>
    <p:sldId id="706" r:id="rId29"/>
    <p:sldId id="699" r:id="rId30"/>
    <p:sldId id="712" r:id="rId31"/>
    <p:sldId id="735" r:id="rId32"/>
    <p:sldId id="713" r:id="rId33"/>
    <p:sldId id="714" r:id="rId34"/>
    <p:sldId id="715" r:id="rId35"/>
    <p:sldId id="679" r:id="rId36"/>
    <p:sldId id="722" r:id="rId37"/>
    <p:sldId id="717" r:id="rId38"/>
    <p:sldId id="721" r:id="rId39"/>
    <p:sldId id="731" r:id="rId40"/>
    <p:sldId id="725" r:id="rId41"/>
    <p:sldId id="726" r:id="rId42"/>
    <p:sldId id="724" r:id="rId43"/>
    <p:sldId id="695" r:id="rId44"/>
    <p:sldId id="757" r:id="rId45"/>
    <p:sldId id="716" r:id="rId46"/>
    <p:sldId id="673" r:id="rId47"/>
    <p:sldId id="709" r:id="rId48"/>
    <p:sldId id="765" r:id="rId49"/>
    <p:sldId id="674" r:id="rId50"/>
    <p:sldId id="676" r:id="rId51"/>
    <p:sldId id="675" r:id="rId52"/>
    <p:sldId id="762" r:id="rId53"/>
    <p:sldId id="678" r:id="rId54"/>
    <p:sldId id="687" r:id="rId55"/>
    <p:sldId id="688" r:id="rId56"/>
    <p:sldId id="759" r:id="rId57"/>
    <p:sldId id="764" r:id="rId58"/>
    <p:sldId id="766" r:id="rId59"/>
    <p:sldId id="767" r:id="rId60"/>
    <p:sldId id="760" r:id="rId61"/>
    <p:sldId id="761" r:id="rId62"/>
    <p:sldId id="763" r:id="rId63"/>
    <p:sldId id="691" r:id="rId64"/>
    <p:sldId id="732" r:id="rId65"/>
    <p:sldId id="689" r:id="rId66"/>
    <p:sldId id="708" r:id="rId67"/>
    <p:sldId id="769" r:id="rId68"/>
    <p:sldId id="613" r:id="rId69"/>
    <p:sldId id="611" r:id="rId70"/>
    <p:sldId id="727" r:id="rId71"/>
    <p:sldId id="729" r:id="rId72"/>
    <p:sldId id="734" r:id="rId73"/>
  </p:sldIdLst>
  <p:sldSz cx="10680700" cy="7556500"/>
  <p:notesSz cx="6858000" cy="9144000"/>
  <p:defaultTextStyle>
    <a:defPPr>
      <a:defRPr lang="fr-FR"/>
    </a:defPPr>
    <a:lvl1pPr algn="l" defTabSz="519060" rtl="0" fontAlgn="base" hangingPunct="0">
      <a:spcBef>
        <a:spcPct val="0"/>
      </a:spcBef>
      <a:spcAft>
        <a:spcPct val="0"/>
      </a:spcAft>
      <a:defRPr sz="2100" kern="1200">
        <a:solidFill>
          <a:srgbClr val="000000"/>
        </a:solidFill>
        <a:latin typeface="Trebuchet MS" charset="0"/>
        <a:ea typeface="ヒラギノ角ゴ Pro W3" charset="0"/>
        <a:cs typeface="Trebuchet MS" charset="0"/>
        <a:sym typeface="Trebuchet MS" charset="0"/>
      </a:defRPr>
    </a:lvl1pPr>
    <a:lvl2pPr marL="519060" indent="-61906" algn="l" defTabSz="519060" rtl="0" fontAlgn="base" hangingPunct="0">
      <a:spcBef>
        <a:spcPct val="0"/>
      </a:spcBef>
      <a:spcAft>
        <a:spcPct val="0"/>
      </a:spcAft>
      <a:defRPr sz="2100" kern="1200">
        <a:solidFill>
          <a:srgbClr val="000000"/>
        </a:solidFill>
        <a:latin typeface="Trebuchet MS" charset="0"/>
        <a:ea typeface="ヒラギノ角ゴ Pro W3" charset="0"/>
        <a:cs typeface="Trebuchet MS" charset="0"/>
        <a:sym typeface="Trebuchet MS" charset="0"/>
      </a:defRPr>
    </a:lvl2pPr>
    <a:lvl3pPr marL="1039709" indent="-125401" algn="l" defTabSz="519060" rtl="0" fontAlgn="base" hangingPunct="0">
      <a:spcBef>
        <a:spcPct val="0"/>
      </a:spcBef>
      <a:spcAft>
        <a:spcPct val="0"/>
      </a:spcAft>
      <a:defRPr sz="2100" kern="1200">
        <a:solidFill>
          <a:srgbClr val="000000"/>
        </a:solidFill>
        <a:latin typeface="Trebuchet MS" charset="0"/>
        <a:ea typeface="ヒラギノ角ゴ Pro W3" charset="0"/>
        <a:cs typeface="Trebuchet MS" charset="0"/>
        <a:sym typeface="Trebuchet MS" charset="0"/>
      </a:defRPr>
    </a:lvl3pPr>
    <a:lvl4pPr marL="1560356" indent="-190480" algn="l" defTabSz="519060" rtl="0" fontAlgn="base" hangingPunct="0">
      <a:spcBef>
        <a:spcPct val="0"/>
      </a:spcBef>
      <a:spcAft>
        <a:spcPct val="0"/>
      </a:spcAft>
      <a:defRPr sz="2100" kern="1200">
        <a:solidFill>
          <a:srgbClr val="000000"/>
        </a:solidFill>
        <a:latin typeface="Trebuchet MS" charset="0"/>
        <a:ea typeface="ヒラギノ角ゴ Pro W3" charset="0"/>
        <a:cs typeface="Trebuchet MS" charset="0"/>
        <a:sym typeface="Trebuchet MS" charset="0"/>
      </a:defRPr>
    </a:lvl4pPr>
    <a:lvl5pPr marL="2081004" indent="-253975" algn="l" defTabSz="519060" rtl="0" fontAlgn="base" hangingPunct="0">
      <a:spcBef>
        <a:spcPct val="0"/>
      </a:spcBef>
      <a:spcAft>
        <a:spcPct val="0"/>
      </a:spcAft>
      <a:defRPr sz="2100" kern="1200">
        <a:solidFill>
          <a:srgbClr val="000000"/>
        </a:solidFill>
        <a:latin typeface="Trebuchet MS" charset="0"/>
        <a:ea typeface="ヒラギノ角ゴ Pro W3" charset="0"/>
        <a:cs typeface="Trebuchet MS" charset="0"/>
        <a:sym typeface="Trebuchet MS" charset="0"/>
      </a:defRPr>
    </a:lvl5pPr>
    <a:lvl6pPr marL="2285770" algn="l" defTabSz="457154" rtl="0" eaLnBrk="1" latinLnBrk="0" hangingPunct="1">
      <a:defRPr sz="2100" kern="1200">
        <a:solidFill>
          <a:srgbClr val="000000"/>
        </a:solidFill>
        <a:latin typeface="Trebuchet MS" charset="0"/>
        <a:ea typeface="ヒラギノ角ゴ Pro W3" charset="0"/>
        <a:cs typeface="Trebuchet MS" charset="0"/>
        <a:sym typeface="Trebuchet MS" charset="0"/>
      </a:defRPr>
    </a:lvl6pPr>
    <a:lvl7pPr marL="2742924" algn="l" defTabSz="457154" rtl="0" eaLnBrk="1" latinLnBrk="0" hangingPunct="1">
      <a:defRPr sz="2100" kern="1200">
        <a:solidFill>
          <a:srgbClr val="000000"/>
        </a:solidFill>
        <a:latin typeface="Trebuchet MS" charset="0"/>
        <a:ea typeface="ヒラギノ角ゴ Pro W3" charset="0"/>
        <a:cs typeface="Trebuchet MS" charset="0"/>
        <a:sym typeface="Trebuchet MS" charset="0"/>
      </a:defRPr>
    </a:lvl7pPr>
    <a:lvl8pPr marL="3200078" algn="l" defTabSz="457154" rtl="0" eaLnBrk="1" latinLnBrk="0" hangingPunct="1">
      <a:defRPr sz="2100" kern="1200">
        <a:solidFill>
          <a:srgbClr val="000000"/>
        </a:solidFill>
        <a:latin typeface="Trebuchet MS" charset="0"/>
        <a:ea typeface="ヒラギノ角ゴ Pro W3" charset="0"/>
        <a:cs typeface="Trebuchet MS" charset="0"/>
        <a:sym typeface="Trebuchet MS" charset="0"/>
      </a:defRPr>
    </a:lvl8pPr>
    <a:lvl9pPr marL="3657232" algn="l" defTabSz="457154" rtl="0" eaLnBrk="1" latinLnBrk="0" hangingPunct="1">
      <a:defRPr sz="2100" kern="1200">
        <a:solidFill>
          <a:srgbClr val="000000"/>
        </a:solidFill>
        <a:latin typeface="Trebuchet MS" charset="0"/>
        <a:ea typeface="ヒラギノ角ゴ Pro W3" charset="0"/>
        <a:cs typeface="Trebuchet MS" charset="0"/>
        <a:sym typeface="Trebuchet MS" charset="0"/>
      </a:defRPr>
    </a:lvl9pPr>
  </p:defaultTextStyle>
  <p:extLst>
    <p:ext uri="{521415D9-36F7-43E2-AB2F-B90AF26B5E84}">
      <p14:sectionLst xmlns:p14="http://schemas.microsoft.com/office/powerpoint/2010/main">
        <p14:section name="Section par défaut" id="{CEDBDA7B-1CA2-9C45-8462-C291D3D1A97E}">
          <p14:sldIdLst>
            <p14:sldId id="603"/>
            <p14:sldId id="664"/>
            <p14:sldId id="657"/>
            <p14:sldId id="669"/>
            <p14:sldId id="681"/>
            <p14:sldId id="680"/>
            <p14:sldId id="666"/>
            <p14:sldId id="736"/>
            <p14:sldId id="770"/>
            <p14:sldId id="660"/>
            <p14:sldId id="755"/>
            <p14:sldId id="754"/>
            <p14:sldId id="738"/>
            <p14:sldId id="662"/>
            <p14:sldId id="658"/>
            <p14:sldId id="663"/>
            <p14:sldId id="753"/>
            <p14:sldId id="739"/>
            <p14:sldId id="683"/>
            <p14:sldId id="659"/>
            <p14:sldId id="682"/>
            <p14:sldId id="741"/>
            <p14:sldId id="772"/>
            <p14:sldId id="740"/>
            <p14:sldId id="604"/>
            <p14:sldId id="656"/>
            <p14:sldId id="730"/>
            <p14:sldId id="706"/>
            <p14:sldId id="699"/>
            <p14:sldId id="712"/>
            <p14:sldId id="735"/>
            <p14:sldId id="713"/>
            <p14:sldId id="714"/>
            <p14:sldId id="715"/>
            <p14:sldId id="679"/>
            <p14:sldId id="722"/>
            <p14:sldId id="717"/>
            <p14:sldId id="721"/>
            <p14:sldId id="731"/>
            <p14:sldId id="725"/>
            <p14:sldId id="726"/>
            <p14:sldId id="724"/>
            <p14:sldId id="695"/>
            <p14:sldId id="757"/>
            <p14:sldId id="716"/>
            <p14:sldId id="673"/>
            <p14:sldId id="709"/>
            <p14:sldId id="765"/>
            <p14:sldId id="674"/>
            <p14:sldId id="676"/>
            <p14:sldId id="675"/>
            <p14:sldId id="762"/>
            <p14:sldId id="678"/>
            <p14:sldId id="687"/>
            <p14:sldId id="688"/>
            <p14:sldId id="759"/>
            <p14:sldId id="764"/>
            <p14:sldId id="766"/>
            <p14:sldId id="767"/>
            <p14:sldId id="760"/>
            <p14:sldId id="761"/>
            <p14:sldId id="763"/>
            <p14:sldId id="691"/>
            <p14:sldId id="732"/>
            <p14:sldId id="689"/>
            <p14:sldId id="708"/>
            <p14:sldId id="769"/>
            <p14:sldId id="613"/>
            <p14:sldId id="611"/>
            <p14:sldId id="727"/>
            <p14:sldId id="729"/>
            <p14:sldId id="734"/>
          </p14:sldIdLst>
        </p14:section>
      </p14:sectionLst>
    </p:ext>
    <p:ext uri="{EFAFB233-063F-42B5-8137-9DF3F51BA10A}">
      <p15:sldGuideLst xmlns:p15="http://schemas.microsoft.com/office/powerpoint/2012/main">
        <p15:guide id="1" orient="horz" pos="2858">
          <p15:clr>
            <a:srgbClr val="A4A3A4"/>
          </p15:clr>
        </p15:guide>
        <p15:guide id="2" orient="horz" pos="1370">
          <p15:clr>
            <a:srgbClr val="A4A3A4"/>
          </p15:clr>
        </p15:guide>
        <p15:guide id="3" orient="horz" pos="1330">
          <p15:clr>
            <a:srgbClr val="A4A3A4"/>
          </p15:clr>
        </p15:guide>
        <p15:guide id="4" orient="horz" pos="272">
          <p15:clr>
            <a:srgbClr val="A4A3A4"/>
          </p15:clr>
        </p15:guide>
        <p15:guide id="5" orient="horz" pos="1224">
          <p15:clr>
            <a:srgbClr val="A4A3A4"/>
          </p15:clr>
        </p15:guide>
        <p15:guide id="6" pos="3765">
          <p15:clr>
            <a:srgbClr val="A4A3A4"/>
          </p15:clr>
        </p15:guide>
        <p15:guide id="7" orient="horz" pos="1415">
          <p15:clr>
            <a:srgbClr val="A4A3A4"/>
          </p15:clr>
        </p15:guide>
        <p15:guide id="8" orient="horz" pos="2191">
          <p15:clr>
            <a:srgbClr val="A4A3A4"/>
          </p15:clr>
        </p15:guide>
        <p15:guide id="9" orient="horz" pos="1179">
          <p15:clr>
            <a:srgbClr val="A4A3A4"/>
          </p15:clr>
        </p15:guide>
        <p15:guide id="10" orient="horz" pos="997">
          <p15:clr>
            <a:srgbClr val="A4A3A4"/>
          </p15:clr>
        </p15:guide>
        <p15:guide id="11" pos="190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en obadia" initials="fo"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48"/>
    <a:srgbClr val="FF5000"/>
    <a:srgbClr val="A29E9F"/>
    <a:srgbClr val="BEBAB7"/>
    <a:srgbClr val="DCD4D2"/>
    <a:srgbClr val="FACD3B"/>
    <a:srgbClr val="DC582C"/>
    <a:srgbClr val="0E1731"/>
    <a:srgbClr val="FFCD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79302" autoAdjust="0"/>
  </p:normalViewPr>
  <p:slideViewPr>
    <p:cSldViewPr snapToObjects="1">
      <p:cViewPr varScale="1">
        <p:scale>
          <a:sx n="62" d="100"/>
          <a:sy n="62" d="100"/>
        </p:scale>
        <p:origin x="1627" y="58"/>
      </p:cViewPr>
      <p:guideLst>
        <p:guide orient="horz" pos="2858"/>
        <p:guide orient="horz" pos="1370"/>
        <p:guide orient="horz" pos="1330"/>
        <p:guide orient="horz" pos="272"/>
        <p:guide orient="horz" pos="1224"/>
        <p:guide pos="3765"/>
        <p:guide orient="horz" pos="1415"/>
        <p:guide orient="horz" pos="2191"/>
        <p:guide orient="horz" pos="1179"/>
        <p:guide orient="horz" pos="997"/>
        <p:guide pos="1905"/>
      </p:guideLst>
    </p:cSldViewPr>
  </p:slideViewPr>
  <p:notesTextViewPr>
    <p:cViewPr>
      <p:scale>
        <a:sx n="1" d="1"/>
        <a:sy n="1" d="1"/>
      </p:scale>
      <p:origin x="0" y="0"/>
    </p:cViewPr>
  </p:notesTextViewPr>
  <p:notesViewPr>
    <p:cSldViewPr snapToObjects="1">
      <p:cViewPr varScale="1">
        <p:scale>
          <a:sx n="53" d="100"/>
          <a:sy n="53" d="100"/>
        </p:scale>
        <p:origin x="-2868" y="-90"/>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0049E-3925-4CA4-AF9A-C008CC872A78}"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fr-FR"/>
        </a:p>
      </dgm:t>
    </dgm:pt>
    <dgm:pt modelId="{6F859E37-01C3-4EDB-84C6-3CE80927EAFE}">
      <dgm:prSet phldrT="[Texte]" custT="1"/>
      <dgm:spPr/>
      <dgm:t>
        <a:bodyPr/>
        <a:lstStyle/>
        <a:p>
          <a:r>
            <a:rPr lang="fr-FR" sz="2500" b="0" dirty="0"/>
            <a:t>Des formations </a:t>
          </a:r>
          <a:r>
            <a:rPr lang="fr-FR" sz="2500" b="0" dirty="0" err="1"/>
            <a:t>certifiantes</a:t>
          </a:r>
          <a:r>
            <a:rPr lang="fr-FR" sz="2500" b="0" dirty="0"/>
            <a:t> (en partenariat avec </a:t>
          </a:r>
          <a:r>
            <a:rPr lang="fr-FR" sz="2500" b="0" dirty="0" err="1"/>
            <a:t>Scrum.org</a:t>
          </a:r>
          <a:r>
            <a:rPr lang="fr-FR" sz="2500" b="0" dirty="0"/>
            <a:t>)</a:t>
          </a:r>
        </a:p>
      </dgm:t>
    </dgm:pt>
    <dgm:pt modelId="{1041BF81-0A3E-40E4-A916-8E199E54EF12}" type="parTrans" cxnId="{67FDEA36-2AEB-4EC4-82CA-925927B5DD05}">
      <dgm:prSet/>
      <dgm:spPr/>
      <dgm:t>
        <a:bodyPr/>
        <a:lstStyle/>
        <a:p>
          <a:endParaRPr lang="fr-FR"/>
        </a:p>
      </dgm:t>
    </dgm:pt>
    <dgm:pt modelId="{6E09F225-B442-4CC7-AB11-5223F8B7602D}" type="sibTrans" cxnId="{67FDEA36-2AEB-4EC4-82CA-925927B5DD05}">
      <dgm:prSet/>
      <dgm:spPr/>
      <dgm:t>
        <a:bodyPr/>
        <a:lstStyle/>
        <a:p>
          <a:endParaRPr lang="fr-FR"/>
        </a:p>
      </dgm:t>
    </dgm:pt>
    <dgm:pt modelId="{8422E13B-5723-4077-A075-DFADC0D57A28}">
      <dgm:prSet phldrT="[Texte]" custT="1"/>
      <dgm:spPr/>
      <dgm:t>
        <a:bodyPr/>
        <a:lstStyle/>
        <a:p>
          <a:r>
            <a:rPr lang="fr-FR" sz="2000" b="0" dirty="0"/>
            <a:t>Formations de </a:t>
          </a:r>
          <a:r>
            <a:rPr lang="fr-FR" sz="2000" b="0" dirty="0" err="1"/>
            <a:t>ScrumMaster</a:t>
          </a:r>
          <a:r>
            <a:rPr lang="fr-FR" sz="2000" b="0" dirty="0"/>
            <a:t>, Product </a:t>
          </a:r>
          <a:r>
            <a:rPr lang="fr-FR" sz="2000" b="0" dirty="0" err="1"/>
            <a:t>Owner</a:t>
          </a:r>
          <a:r>
            <a:rPr lang="fr-FR" sz="2000" b="0" dirty="0"/>
            <a:t> et Développeur </a:t>
          </a:r>
          <a:r>
            <a:rPr lang="fr-FR" sz="2000" b="0" dirty="0" err="1"/>
            <a:t>certifiantes</a:t>
          </a:r>
          <a:r>
            <a:rPr lang="fr-FR" sz="2000" b="0" dirty="0"/>
            <a:t> mêlant concepts et pratique. </a:t>
          </a:r>
        </a:p>
      </dgm:t>
    </dgm:pt>
    <dgm:pt modelId="{58BF4D73-EE68-41E3-B0F2-588D545BE776}" type="parTrans" cxnId="{164958D1-A884-4C43-A9D4-FB6F412D2809}">
      <dgm:prSet/>
      <dgm:spPr/>
      <dgm:t>
        <a:bodyPr/>
        <a:lstStyle/>
        <a:p>
          <a:endParaRPr lang="fr-FR"/>
        </a:p>
      </dgm:t>
    </dgm:pt>
    <dgm:pt modelId="{B2C83049-414C-4780-86EC-5E60AE533A0E}" type="sibTrans" cxnId="{164958D1-A884-4C43-A9D4-FB6F412D2809}">
      <dgm:prSet/>
      <dgm:spPr/>
      <dgm:t>
        <a:bodyPr/>
        <a:lstStyle/>
        <a:p>
          <a:endParaRPr lang="fr-FR"/>
        </a:p>
      </dgm:t>
    </dgm:pt>
    <dgm:pt modelId="{9ECDF9DC-AD48-4016-8D61-030D38AE9975}">
      <dgm:prSet phldrT="[Texte]" custT="1"/>
      <dgm:spPr/>
      <dgm:t>
        <a:bodyPr/>
        <a:lstStyle/>
        <a:p>
          <a:r>
            <a:rPr lang="fr-FR" sz="2500" b="0" dirty="0"/>
            <a:t>Formation Management 3.0</a:t>
          </a:r>
        </a:p>
      </dgm:t>
    </dgm:pt>
    <dgm:pt modelId="{A014F44F-C194-48C0-A00E-FC4CFB1253A2}" type="parTrans" cxnId="{38BD49EE-23AF-4F18-89C6-E2BA371009AD}">
      <dgm:prSet/>
      <dgm:spPr/>
      <dgm:t>
        <a:bodyPr/>
        <a:lstStyle/>
        <a:p>
          <a:endParaRPr lang="fr-FR"/>
        </a:p>
      </dgm:t>
    </dgm:pt>
    <dgm:pt modelId="{CCD5A613-E640-4964-B34D-8F57594F7A12}" type="sibTrans" cxnId="{38BD49EE-23AF-4F18-89C6-E2BA371009AD}">
      <dgm:prSet/>
      <dgm:spPr/>
      <dgm:t>
        <a:bodyPr/>
        <a:lstStyle/>
        <a:p>
          <a:endParaRPr lang="fr-FR"/>
        </a:p>
      </dgm:t>
    </dgm:pt>
    <dgm:pt modelId="{355E7F1E-8F13-4F05-84B7-81D0DCB1BB91}">
      <dgm:prSet phldrT="[Texte]" custT="1"/>
      <dgm:spPr/>
      <dgm:t>
        <a:bodyPr/>
        <a:lstStyle/>
        <a:p>
          <a:r>
            <a:rPr lang="fr-FR" sz="2000" b="0" dirty="0"/>
            <a:t>Agir de façon optimale en tant que manager dans un contexte agile</a:t>
          </a:r>
        </a:p>
      </dgm:t>
    </dgm:pt>
    <dgm:pt modelId="{76F60332-4DC8-4D2E-83E2-97081DEA0A5C}" type="parTrans" cxnId="{07F8EA3C-504B-47F9-879B-B762306E94B9}">
      <dgm:prSet/>
      <dgm:spPr/>
      <dgm:t>
        <a:bodyPr/>
        <a:lstStyle/>
        <a:p>
          <a:endParaRPr lang="fr-FR"/>
        </a:p>
      </dgm:t>
    </dgm:pt>
    <dgm:pt modelId="{5661449A-B274-40C9-8C42-713CD4D33851}" type="sibTrans" cxnId="{07F8EA3C-504B-47F9-879B-B762306E94B9}">
      <dgm:prSet/>
      <dgm:spPr/>
      <dgm:t>
        <a:bodyPr/>
        <a:lstStyle/>
        <a:p>
          <a:endParaRPr lang="fr-FR"/>
        </a:p>
      </dgm:t>
    </dgm:pt>
    <dgm:pt modelId="{2C300BA8-A3DF-7444-95F4-22DBEA9F3692}">
      <dgm:prSet custT="1"/>
      <dgm:spPr/>
      <dgm:t>
        <a:bodyPr/>
        <a:lstStyle/>
        <a:p>
          <a:r>
            <a:rPr lang="fr-FR" sz="2500" b="0" dirty="0"/>
            <a:t>Des formations pratiques d’ingénierie agile</a:t>
          </a:r>
          <a:endParaRPr lang="en-US" sz="2500" b="0" dirty="0"/>
        </a:p>
      </dgm:t>
    </dgm:pt>
    <dgm:pt modelId="{26C548A9-F2D1-7443-9977-A347E4F243E2}" type="parTrans" cxnId="{4155A281-5718-2147-AFC6-7230C534CB88}">
      <dgm:prSet/>
      <dgm:spPr/>
      <dgm:t>
        <a:bodyPr/>
        <a:lstStyle/>
        <a:p>
          <a:endParaRPr lang="en-US"/>
        </a:p>
      </dgm:t>
    </dgm:pt>
    <dgm:pt modelId="{C2607BA7-102A-F44D-889D-0A90A224FA17}" type="sibTrans" cxnId="{4155A281-5718-2147-AFC6-7230C534CB88}">
      <dgm:prSet/>
      <dgm:spPr/>
      <dgm:t>
        <a:bodyPr/>
        <a:lstStyle/>
        <a:p>
          <a:endParaRPr lang="en-US"/>
        </a:p>
      </dgm:t>
    </dgm:pt>
    <dgm:pt modelId="{5315345E-0B87-FE45-BE1C-78F3269CE19C}">
      <dgm:prSet custT="1"/>
      <dgm:spPr/>
      <dgm:t>
        <a:bodyPr/>
        <a:lstStyle/>
        <a:p>
          <a:r>
            <a:rPr lang="en-US" sz="2000" b="0" dirty="0"/>
            <a:t>XP, </a:t>
          </a:r>
          <a:r>
            <a:rPr lang="en-US" sz="2000" b="0" dirty="0" err="1"/>
            <a:t>pratiques</a:t>
          </a:r>
          <a:r>
            <a:rPr lang="en-US" sz="2000" b="0" dirty="0"/>
            <a:t> </a:t>
          </a:r>
          <a:r>
            <a:rPr lang="en-US" sz="2000" b="0" dirty="0" err="1"/>
            <a:t>agiles</a:t>
          </a:r>
          <a:r>
            <a:rPr lang="en-US" sz="2000" b="0" dirty="0"/>
            <a:t> de </a:t>
          </a:r>
          <a:r>
            <a:rPr lang="en-US" sz="2000" b="0" dirty="0" err="1"/>
            <a:t>programmation</a:t>
          </a:r>
          <a:r>
            <a:rPr lang="en-US" sz="2000" b="0" dirty="0"/>
            <a:t>, culture de </a:t>
          </a:r>
          <a:r>
            <a:rPr lang="en-US" sz="2000" b="0" dirty="0" err="1"/>
            <a:t>systèmes</a:t>
          </a:r>
          <a:r>
            <a:rPr lang="en-US" sz="2000" b="0" dirty="0"/>
            <a:t> </a:t>
          </a:r>
          <a:r>
            <a:rPr lang="en-US" sz="2000" b="0" dirty="0" err="1"/>
            <a:t>émergents</a:t>
          </a:r>
          <a:r>
            <a:rPr lang="en-US" sz="2000" b="0" dirty="0"/>
            <a:t> auto-</a:t>
          </a:r>
          <a:r>
            <a:rPr lang="en-US" sz="2000" b="0" dirty="0" err="1"/>
            <a:t>organisés</a:t>
          </a:r>
          <a:r>
            <a:rPr lang="en-US" sz="2000" b="0" dirty="0"/>
            <a:t>, TDD, </a:t>
          </a:r>
          <a:r>
            <a:rPr lang="en-US" sz="2000" b="0" dirty="0" err="1"/>
            <a:t>définition</a:t>
          </a:r>
          <a:r>
            <a:rPr lang="en-US" sz="2000" b="0" dirty="0"/>
            <a:t> </a:t>
          </a:r>
          <a:r>
            <a:rPr lang="en-US" sz="2000" b="0" dirty="0" err="1"/>
            <a:t>incrémentale</a:t>
          </a:r>
          <a:r>
            <a:rPr lang="en-US" sz="2000" b="0" dirty="0"/>
            <a:t> de </a:t>
          </a:r>
          <a:r>
            <a:rPr lang="en-US" sz="2000" b="0" dirty="0" err="1"/>
            <a:t>produit</a:t>
          </a:r>
          <a:r>
            <a:rPr lang="en-US" sz="2000" b="0" dirty="0"/>
            <a:t> etc.</a:t>
          </a:r>
        </a:p>
      </dgm:t>
    </dgm:pt>
    <dgm:pt modelId="{8C675B8A-B9E1-6841-82E5-69A3C3D23717}" type="parTrans" cxnId="{DB0AFF8D-4C68-DA47-884E-C569BBBF7AF2}">
      <dgm:prSet/>
      <dgm:spPr/>
      <dgm:t>
        <a:bodyPr/>
        <a:lstStyle/>
        <a:p>
          <a:endParaRPr lang="en-US"/>
        </a:p>
      </dgm:t>
    </dgm:pt>
    <dgm:pt modelId="{C5DF393A-BF42-964A-BA82-D14ACDBFF40F}" type="sibTrans" cxnId="{DB0AFF8D-4C68-DA47-884E-C569BBBF7AF2}">
      <dgm:prSet/>
      <dgm:spPr/>
      <dgm:t>
        <a:bodyPr/>
        <a:lstStyle/>
        <a:p>
          <a:endParaRPr lang="en-US"/>
        </a:p>
      </dgm:t>
    </dgm:pt>
    <dgm:pt modelId="{39FF2C8C-E5DD-BD4C-97E9-F2C3041690E6}">
      <dgm:prSet custT="1"/>
      <dgm:spPr/>
      <dgm:t>
        <a:bodyPr/>
        <a:lstStyle/>
        <a:p>
          <a:r>
            <a:rPr lang="fr-FR" sz="2500" b="0" dirty="0"/>
            <a:t>Journées de sensibilisation, de workshops et d’agile </a:t>
          </a:r>
          <a:r>
            <a:rPr lang="fr-FR" sz="2500" b="0" dirty="0" err="1"/>
            <a:t>games</a:t>
          </a:r>
          <a:endParaRPr lang="en-US" sz="2500" b="0" dirty="0"/>
        </a:p>
      </dgm:t>
    </dgm:pt>
    <dgm:pt modelId="{D6897F32-35C6-7349-9CAC-37F9F4C935B1}" type="parTrans" cxnId="{106F4A20-9F7D-9C4F-82FB-7F563FCB0D59}">
      <dgm:prSet/>
      <dgm:spPr/>
      <dgm:t>
        <a:bodyPr/>
        <a:lstStyle/>
        <a:p>
          <a:endParaRPr lang="en-US"/>
        </a:p>
      </dgm:t>
    </dgm:pt>
    <dgm:pt modelId="{95B0FE55-90B2-2B4A-9BE9-939860DBA419}" type="sibTrans" cxnId="{106F4A20-9F7D-9C4F-82FB-7F563FCB0D59}">
      <dgm:prSet/>
      <dgm:spPr/>
      <dgm:t>
        <a:bodyPr/>
        <a:lstStyle/>
        <a:p>
          <a:endParaRPr lang="en-US"/>
        </a:p>
      </dgm:t>
    </dgm:pt>
    <dgm:pt modelId="{75146758-8391-0F47-AE7E-A36A8A0E2C76}">
      <dgm:prSet custT="1"/>
      <dgm:spPr/>
      <dgm:t>
        <a:bodyPr/>
        <a:lstStyle/>
        <a:p>
          <a:r>
            <a:rPr lang="fr-FR" sz="2000" b="0" dirty="0"/>
            <a:t>XP </a:t>
          </a:r>
          <a:r>
            <a:rPr lang="fr-FR" sz="2000" b="0" dirty="0" err="1"/>
            <a:t>Games</a:t>
          </a:r>
          <a:r>
            <a:rPr lang="fr-FR" sz="2000" b="0" dirty="0"/>
            <a:t>, Innovation </a:t>
          </a:r>
          <a:r>
            <a:rPr lang="fr-FR" sz="2000" b="0" dirty="0" err="1"/>
            <a:t>Games</a:t>
          </a:r>
          <a:r>
            <a:rPr lang="fr-FR" sz="2000" b="0" dirty="0"/>
            <a:t>, etc. </a:t>
          </a:r>
          <a:endParaRPr lang="en-US" sz="2000" dirty="0"/>
        </a:p>
      </dgm:t>
    </dgm:pt>
    <dgm:pt modelId="{0C47F6B8-6BD4-DE4C-B58C-5B36C2AF14B3}" type="parTrans" cxnId="{75C1466A-56E6-344A-9169-08760C123AA8}">
      <dgm:prSet/>
      <dgm:spPr/>
      <dgm:t>
        <a:bodyPr/>
        <a:lstStyle/>
        <a:p>
          <a:endParaRPr lang="en-US"/>
        </a:p>
      </dgm:t>
    </dgm:pt>
    <dgm:pt modelId="{50EDB71E-6CE0-904B-914B-0BE777EE44BE}" type="sibTrans" cxnId="{75C1466A-56E6-344A-9169-08760C123AA8}">
      <dgm:prSet/>
      <dgm:spPr/>
      <dgm:t>
        <a:bodyPr/>
        <a:lstStyle/>
        <a:p>
          <a:endParaRPr lang="en-US"/>
        </a:p>
      </dgm:t>
    </dgm:pt>
    <dgm:pt modelId="{CB0F68FF-863A-40CC-BEE0-69364C1509A0}" type="pres">
      <dgm:prSet presAssocID="{3CF0049E-3925-4CA4-AF9A-C008CC872A78}" presName="linear" presStyleCnt="0">
        <dgm:presLayoutVars>
          <dgm:animLvl val="lvl"/>
          <dgm:resizeHandles val="exact"/>
        </dgm:presLayoutVars>
      </dgm:prSet>
      <dgm:spPr/>
    </dgm:pt>
    <dgm:pt modelId="{0B49A956-A985-486E-B141-B59DFF1CAA64}" type="pres">
      <dgm:prSet presAssocID="{6F859E37-01C3-4EDB-84C6-3CE80927EAFE}" presName="parentText" presStyleLbl="node1" presStyleIdx="0" presStyleCnt="4">
        <dgm:presLayoutVars>
          <dgm:chMax val="0"/>
          <dgm:bulletEnabled val="1"/>
        </dgm:presLayoutVars>
      </dgm:prSet>
      <dgm:spPr/>
    </dgm:pt>
    <dgm:pt modelId="{A96800FB-733C-4CC0-926A-FF1513757ED1}" type="pres">
      <dgm:prSet presAssocID="{6F859E37-01C3-4EDB-84C6-3CE80927EAFE}" presName="childText" presStyleLbl="revTx" presStyleIdx="0" presStyleCnt="4">
        <dgm:presLayoutVars>
          <dgm:bulletEnabled val="1"/>
        </dgm:presLayoutVars>
      </dgm:prSet>
      <dgm:spPr/>
    </dgm:pt>
    <dgm:pt modelId="{2A172127-6DF5-5343-B816-2167559065A4}" type="pres">
      <dgm:prSet presAssocID="{2C300BA8-A3DF-7444-95F4-22DBEA9F3692}" presName="parentText" presStyleLbl="node1" presStyleIdx="1" presStyleCnt="4">
        <dgm:presLayoutVars>
          <dgm:chMax val="0"/>
          <dgm:bulletEnabled val="1"/>
        </dgm:presLayoutVars>
      </dgm:prSet>
      <dgm:spPr/>
    </dgm:pt>
    <dgm:pt modelId="{12D80691-EFA2-7A47-B32E-E338D78F011A}" type="pres">
      <dgm:prSet presAssocID="{2C300BA8-A3DF-7444-95F4-22DBEA9F3692}" presName="childText" presStyleLbl="revTx" presStyleIdx="1" presStyleCnt="4">
        <dgm:presLayoutVars>
          <dgm:bulletEnabled val="1"/>
        </dgm:presLayoutVars>
      </dgm:prSet>
      <dgm:spPr/>
    </dgm:pt>
    <dgm:pt modelId="{F823F2E9-E382-41BF-8453-65CAB235F74B}" type="pres">
      <dgm:prSet presAssocID="{9ECDF9DC-AD48-4016-8D61-030D38AE9975}" presName="parentText" presStyleLbl="node1" presStyleIdx="2" presStyleCnt="4">
        <dgm:presLayoutVars>
          <dgm:chMax val="0"/>
          <dgm:bulletEnabled val="1"/>
        </dgm:presLayoutVars>
      </dgm:prSet>
      <dgm:spPr/>
    </dgm:pt>
    <dgm:pt modelId="{D27A96C9-E5AC-498F-ABBF-5A4A323FDE87}" type="pres">
      <dgm:prSet presAssocID="{9ECDF9DC-AD48-4016-8D61-030D38AE9975}" presName="childText" presStyleLbl="revTx" presStyleIdx="2" presStyleCnt="4">
        <dgm:presLayoutVars>
          <dgm:bulletEnabled val="1"/>
        </dgm:presLayoutVars>
      </dgm:prSet>
      <dgm:spPr/>
    </dgm:pt>
    <dgm:pt modelId="{721FEFB1-C9A1-6F4D-8C1C-717D4235C95F}" type="pres">
      <dgm:prSet presAssocID="{39FF2C8C-E5DD-BD4C-97E9-F2C3041690E6}" presName="parentText" presStyleLbl="node1" presStyleIdx="3" presStyleCnt="4">
        <dgm:presLayoutVars>
          <dgm:chMax val="0"/>
          <dgm:bulletEnabled val="1"/>
        </dgm:presLayoutVars>
      </dgm:prSet>
      <dgm:spPr/>
    </dgm:pt>
    <dgm:pt modelId="{64F00969-C6EA-C249-B3D6-7D6BF54B1D6A}" type="pres">
      <dgm:prSet presAssocID="{39FF2C8C-E5DD-BD4C-97E9-F2C3041690E6}" presName="childText" presStyleLbl="revTx" presStyleIdx="3" presStyleCnt="4">
        <dgm:presLayoutVars>
          <dgm:bulletEnabled val="1"/>
        </dgm:presLayoutVars>
      </dgm:prSet>
      <dgm:spPr/>
    </dgm:pt>
  </dgm:ptLst>
  <dgm:cxnLst>
    <dgm:cxn modelId="{106F4A20-9F7D-9C4F-82FB-7F563FCB0D59}" srcId="{3CF0049E-3925-4CA4-AF9A-C008CC872A78}" destId="{39FF2C8C-E5DD-BD4C-97E9-F2C3041690E6}" srcOrd="3" destOrd="0" parTransId="{D6897F32-35C6-7349-9CAC-37F9F4C935B1}" sibTransId="{95B0FE55-90B2-2B4A-9BE9-939860DBA419}"/>
    <dgm:cxn modelId="{EE993129-463F-3745-A47C-13512D75DE00}" type="presOf" srcId="{6F859E37-01C3-4EDB-84C6-3CE80927EAFE}" destId="{0B49A956-A985-486E-B141-B59DFF1CAA64}" srcOrd="0" destOrd="0" presId="urn:microsoft.com/office/officeart/2005/8/layout/vList2"/>
    <dgm:cxn modelId="{67FDEA36-2AEB-4EC4-82CA-925927B5DD05}" srcId="{3CF0049E-3925-4CA4-AF9A-C008CC872A78}" destId="{6F859E37-01C3-4EDB-84C6-3CE80927EAFE}" srcOrd="0" destOrd="0" parTransId="{1041BF81-0A3E-40E4-A916-8E199E54EF12}" sibTransId="{6E09F225-B442-4CC7-AB11-5223F8B7602D}"/>
    <dgm:cxn modelId="{07F8EA3C-504B-47F9-879B-B762306E94B9}" srcId="{9ECDF9DC-AD48-4016-8D61-030D38AE9975}" destId="{355E7F1E-8F13-4F05-84B7-81D0DCB1BB91}" srcOrd="0" destOrd="0" parTransId="{76F60332-4DC8-4D2E-83E2-97081DEA0A5C}" sibTransId="{5661449A-B274-40C9-8C42-713CD4D33851}"/>
    <dgm:cxn modelId="{39EA3742-F133-C54D-A20A-09EB84533821}" type="presOf" srcId="{2C300BA8-A3DF-7444-95F4-22DBEA9F3692}" destId="{2A172127-6DF5-5343-B816-2167559065A4}" srcOrd="0" destOrd="0" presId="urn:microsoft.com/office/officeart/2005/8/layout/vList2"/>
    <dgm:cxn modelId="{75C1466A-56E6-344A-9169-08760C123AA8}" srcId="{39FF2C8C-E5DD-BD4C-97E9-F2C3041690E6}" destId="{75146758-8391-0F47-AE7E-A36A8A0E2C76}" srcOrd="0" destOrd="0" parTransId="{0C47F6B8-6BD4-DE4C-B58C-5B36C2AF14B3}" sibTransId="{50EDB71E-6CE0-904B-914B-0BE777EE44BE}"/>
    <dgm:cxn modelId="{92AB1D6E-B31E-B843-9968-C3E431BFB5A3}" type="presOf" srcId="{9ECDF9DC-AD48-4016-8D61-030D38AE9975}" destId="{F823F2E9-E382-41BF-8453-65CAB235F74B}" srcOrd="0" destOrd="0" presId="urn:microsoft.com/office/officeart/2005/8/layout/vList2"/>
    <dgm:cxn modelId="{B3BD4B7E-F1F5-B348-A91C-D8334AD3722A}" type="presOf" srcId="{355E7F1E-8F13-4F05-84B7-81D0DCB1BB91}" destId="{D27A96C9-E5AC-498F-ABBF-5A4A323FDE87}" srcOrd="0" destOrd="0" presId="urn:microsoft.com/office/officeart/2005/8/layout/vList2"/>
    <dgm:cxn modelId="{ACE7A77E-4162-9F40-9F34-2FE5CE6C8959}" type="presOf" srcId="{75146758-8391-0F47-AE7E-A36A8A0E2C76}" destId="{64F00969-C6EA-C249-B3D6-7D6BF54B1D6A}" srcOrd="0" destOrd="0" presId="urn:microsoft.com/office/officeart/2005/8/layout/vList2"/>
    <dgm:cxn modelId="{E856AB7F-B190-904F-A9D5-3D0F09B298E7}" type="presOf" srcId="{3CF0049E-3925-4CA4-AF9A-C008CC872A78}" destId="{CB0F68FF-863A-40CC-BEE0-69364C1509A0}" srcOrd="0" destOrd="0" presId="urn:microsoft.com/office/officeart/2005/8/layout/vList2"/>
    <dgm:cxn modelId="{4155A281-5718-2147-AFC6-7230C534CB88}" srcId="{3CF0049E-3925-4CA4-AF9A-C008CC872A78}" destId="{2C300BA8-A3DF-7444-95F4-22DBEA9F3692}" srcOrd="1" destOrd="0" parTransId="{26C548A9-F2D1-7443-9977-A347E4F243E2}" sibTransId="{C2607BA7-102A-F44D-889D-0A90A224FA17}"/>
    <dgm:cxn modelId="{DB0AFF8D-4C68-DA47-884E-C569BBBF7AF2}" srcId="{2C300BA8-A3DF-7444-95F4-22DBEA9F3692}" destId="{5315345E-0B87-FE45-BE1C-78F3269CE19C}" srcOrd="0" destOrd="0" parTransId="{8C675B8A-B9E1-6841-82E5-69A3C3D23717}" sibTransId="{C5DF393A-BF42-964A-BA82-D14ACDBFF40F}"/>
    <dgm:cxn modelId="{12C789C3-31CC-A143-B21E-2A0693252DEE}" type="presOf" srcId="{5315345E-0B87-FE45-BE1C-78F3269CE19C}" destId="{12D80691-EFA2-7A47-B32E-E338D78F011A}" srcOrd="0" destOrd="0" presId="urn:microsoft.com/office/officeart/2005/8/layout/vList2"/>
    <dgm:cxn modelId="{D64C48C8-6950-D344-82C4-78C1863A328A}" type="presOf" srcId="{8422E13B-5723-4077-A075-DFADC0D57A28}" destId="{A96800FB-733C-4CC0-926A-FF1513757ED1}" srcOrd="0" destOrd="0" presId="urn:microsoft.com/office/officeart/2005/8/layout/vList2"/>
    <dgm:cxn modelId="{164958D1-A884-4C43-A9D4-FB6F412D2809}" srcId="{6F859E37-01C3-4EDB-84C6-3CE80927EAFE}" destId="{8422E13B-5723-4077-A075-DFADC0D57A28}" srcOrd="0" destOrd="0" parTransId="{58BF4D73-EE68-41E3-B0F2-588D545BE776}" sibTransId="{B2C83049-414C-4780-86EC-5E60AE533A0E}"/>
    <dgm:cxn modelId="{38BD49EE-23AF-4F18-89C6-E2BA371009AD}" srcId="{3CF0049E-3925-4CA4-AF9A-C008CC872A78}" destId="{9ECDF9DC-AD48-4016-8D61-030D38AE9975}" srcOrd="2" destOrd="0" parTransId="{A014F44F-C194-48C0-A00E-FC4CFB1253A2}" sibTransId="{CCD5A613-E640-4964-B34D-8F57594F7A12}"/>
    <dgm:cxn modelId="{330CC1F1-3137-DE47-8909-EF1FFBB829E1}" type="presOf" srcId="{39FF2C8C-E5DD-BD4C-97E9-F2C3041690E6}" destId="{721FEFB1-C9A1-6F4D-8C1C-717D4235C95F}" srcOrd="0" destOrd="0" presId="urn:microsoft.com/office/officeart/2005/8/layout/vList2"/>
    <dgm:cxn modelId="{9C6AFEEA-D74A-5B4A-A37F-C8E2E77C1032}" type="presParOf" srcId="{CB0F68FF-863A-40CC-BEE0-69364C1509A0}" destId="{0B49A956-A985-486E-B141-B59DFF1CAA64}" srcOrd="0" destOrd="0" presId="urn:microsoft.com/office/officeart/2005/8/layout/vList2"/>
    <dgm:cxn modelId="{E99B4FFB-B00C-9042-BAEA-2777E33E73C6}" type="presParOf" srcId="{CB0F68FF-863A-40CC-BEE0-69364C1509A0}" destId="{A96800FB-733C-4CC0-926A-FF1513757ED1}" srcOrd="1" destOrd="0" presId="urn:microsoft.com/office/officeart/2005/8/layout/vList2"/>
    <dgm:cxn modelId="{A50A72DC-17D0-5849-BD9A-BFE3A658799B}" type="presParOf" srcId="{CB0F68FF-863A-40CC-BEE0-69364C1509A0}" destId="{2A172127-6DF5-5343-B816-2167559065A4}" srcOrd="2" destOrd="0" presId="urn:microsoft.com/office/officeart/2005/8/layout/vList2"/>
    <dgm:cxn modelId="{8ABCE2F1-4EC3-7C41-A8CD-53A2969D633F}" type="presParOf" srcId="{CB0F68FF-863A-40CC-BEE0-69364C1509A0}" destId="{12D80691-EFA2-7A47-B32E-E338D78F011A}" srcOrd="3" destOrd="0" presId="urn:microsoft.com/office/officeart/2005/8/layout/vList2"/>
    <dgm:cxn modelId="{169870AB-3F64-5A48-8AFC-F071B3CB2CE4}" type="presParOf" srcId="{CB0F68FF-863A-40CC-BEE0-69364C1509A0}" destId="{F823F2E9-E382-41BF-8453-65CAB235F74B}" srcOrd="4" destOrd="0" presId="urn:microsoft.com/office/officeart/2005/8/layout/vList2"/>
    <dgm:cxn modelId="{F97486FE-084A-E249-9DF2-75542B438FDB}" type="presParOf" srcId="{CB0F68FF-863A-40CC-BEE0-69364C1509A0}" destId="{D27A96C9-E5AC-498F-ABBF-5A4A323FDE87}" srcOrd="5" destOrd="0" presId="urn:microsoft.com/office/officeart/2005/8/layout/vList2"/>
    <dgm:cxn modelId="{DBC5AB1B-2238-B64F-94CE-71253F667E56}" type="presParOf" srcId="{CB0F68FF-863A-40CC-BEE0-69364C1509A0}" destId="{721FEFB1-C9A1-6F4D-8C1C-717D4235C95F}" srcOrd="6" destOrd="0" presId="urn:microsoft.com/office/officeart/2005/8/layout/vList2"/>
    <dgm:cxn modelId="{D1108ACE-151D-EC46-941F-89FB5B5B25CC}" type="presParOf" srcId="{CB0F68FF-863A-40CC-BEE0-69364C1509A0}" destId="{64F00969-C6EA-C249-B3D6-7D6BF54B1D6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9A956-A985-486E-B141-B59DFF1CAA64}">
      <dsp:nvSpPr>
        <dsp:cNvPr id="0" name=""/>
        <dsp:cNvSpPr/>
      </dsp:nvSpPr>
      <dsp:spPr>
        <a:xfrm>
          <a:off x="0" y="50458"/>
          <a:ext cx="9620250" cy="655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b="0" kern="1200" dirty="0"/>
            <a:t>Des formations </a:t>
          </a:r>
          <a:r>
            <a:rPr lang="fr-FR" sz="2500" b="0" kern="1200" dirty="0" err="1"/>
            <a:t>certifiantes</a:t>
          </a:r>
          <a:r>
            <a:rPr lang="fr-FR" sz="2500" b="0" kern="1200" dirty="0"/>
            <a:t> (en partenariat avec </a:t>
          </a:r>
          <a:r>
            <a:rPr lang="fr-FR" sz="2500" b="0" kern="1200" dirty="0" err="1"/>
            <a:t>Scrum.org</a:t>
          </a:r>
          <a:r>
            <a:rPr lang="fr-FR" sz="2500" b="0" kern="1200" dirty="0"/>
            <a:t>)</a:t>
          </a:r>
        </a:p>
      </dsp:txBody>
      <dsp:txXfrm>
        <a:off x="31984" y="82442"/>
        <a:ext cx="9556282" cy="591232"/>
      </dsp:txXfrm>
    </dsp:sp>
    <dsp:sp modelId="{A96800FB-733C-4CC0-926A-FF1513757ED1}">
      <dsp:nvSpPr>
        <dsp:cNvPr id="0" name=""/>
        <dsp:cNvSpPr/>
      </dsp:nvSpPr>
      <dsp:spPr>
        <a:xfrm>
          <a:off x="0" y="705658"/>
          <a:ext cx="9620250" cy="61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44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FR" sz="2000" b="0" kern="1200" dirty="0"/>
            <a:t>Formations de </a:t>
          </a:r>
          <a:r>
            <a:rPr lang="fr-FR" sz="2000" b="0" kern="1200" dirty="0" err="1"/>
            <a:t>ScrumMaster</a:t>
          </a:r>
          <a:r>
            <a:rPr lang="fr-FR" sz="2000" b="0" kern="1200" dirty="0"/>
            <a:t>, Product </a:t>
          </a:r>
          <a:r>
            <a:rPr lang="fr-FR" sz="2000" b="0" kern="1200" dirty="0" err="1"/>
            <a:t>Owner</a:t>
          </a:r>
          <a:r>
            <a:rPr lang="fr-FR" sz="2000" b="0" kern="1200" dirty="0"/>
            <a:t> et Développeur </a:t>
          </a:r>
          <a:r>
            <a:rPr lang="fr-FR" sz="2000" b="0" kern="1200" dirty="0" err="1"/>
            <a:t>certifiantes</a:t>
          </a:r>
          <a:r>
            <a:rPr lang="fr-FR" sz="2000" b="0" kern="1200" dirty="0"/>
            <a:t> mêlant concepts et pratique. </a:t>
          </a:r>
        </a:p>
      </dsp:txBody>
      <dsp:txXfrm>
        <a:off x="0" y="705658"/>
        <a:ext cx="9620250" cy="615825"/>
      </dsp:txXfrm>
    </dsp:sp>
    <dsp:sp modelId="{2A172127-6DF5-5343-B816-2167559065A4}">
      <dsp:nvSpPr>
        <dsp:cNvPr id="0" name=""/>
        <dsp:cNvSpPr/>
      </dsp:nvSpPr>
      <dsp:spPr>
        <a:xfrm>
          <a:off x="0" y="1321483"/>
          <a:ext cx="9620250" cy="655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b="0" kern="1200" dirty="0"/>
            <a:t>Des formations pratiques d’ingénierie agile</a:t>
          </a:r>
          <a:endParaRPr lang="en-US" sz="2500" b="0" kern="1200" dirty="0"/>
        </a:p>
      </dsp:txBody>
      <dsp:txXfrm>
        <a:off x="31984" y="1353467"/>
        <a:ext cx="9556282" cy="591232"/>
      </dsp:txXfrm>
    </dsp:sp>
    <dsp:sp modelId="{12D80691-EFA2-7A47-B32E-E338D78F011A}">
      <dsp:nvSpPr>
        <dsp:cNvPr id="0" name=""/>
        <dsp:cNvSpPr/>
      </dsp:nvSpPr>
      <dsp:spPr>
        <a:xfrm>
          <a:off x="0" y="1976683"/>
          <a:ext cx="9620250" cy="61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44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0" kern="1200" dirty="0"/>
            <a:t>XP, </a:t>
          </a:r>
          <a:r>
            <a:rPr lang="en-US" sz="2000" b="0" kern="1200" dirty="0" err="1"/>
            <a:t>pratiques</a:t>
          </a:r>
          <a:r>
            <a:rPr lang="en-US" sz="2000" b="0" kern="1200" dirty="0"/>
            <a:t> </a:t>
          </a:r>
          <a:r>
            <a:rPr lang="en-US" sz="2000" b="0" kern="1200" dirty="0" err="1"/>
            <a:t>agiles</a:t>
          </a:r>
          <a:r>
            <a:rPr lang="en-US" sz="2000" b="0" kern="1200" dirty="0"/>
            <a:t> de </a:t>
          </a:r>
          <a:r>
            <a:rPr lang="en-US" sz="2000" b="0" kern="1200" dirty="0" err="1"/>
            <a:t>programmation</a:t>
          </a:r>
          <a:r>
            <a:rPr lang="en-US" sz="2000" b="0" kern="1200" dirty="0"/>
            <a:t>, culture de </a:t>
          </a:r>
          <a:r>
            <a:rPr lang="en-US" sz="2000" b="0" kern="1200" dirty="0" err="1"/>
            <a:t>systèmes</a:t>
          </a:r>
          <a:r>
            <a:rPr lang="en-US" sz="2000" b="0" kern="1200" dirty="0"/>
            <a:t> </a:t>
          </a:r>
          <a:r>
            <a:rPr lang="en-US" sz="2000" b="0" kern="1200" dirty="0" err="1"/>
            <a:t>émergents</a:t>
          </a:r>
          <a:r>
            <a:rPr lang="en-US" sz="2000" b="0" kern="1200" dirty="0"/>
            <a:t> auto-</a:t>
          </a:r>
          <a:r>
            <a:rPr lang="en-US" sz="2000" b="0" kern="1200" dirty="0" err="1"/>
            <a:t>organisés</a:t>
          </a:r>
          <a:r>
            <a:rPr lang="en-US" sz="2000" b="0" kern="1200" dirty="0"/>
            <a:t>, TDD, </a:t>
          </a:r>
          <a:r>
            <a:rPr lang="en-US" sz="2000" b="0" kern="1200" dirty="0" err="1"/>
            <a:t>définition</a:t>
          </a:r>
          <a:r>
            <a:rPr lang="en-US" sz="2000" b="0" kern="1200" dirty="0"/>
            <a:t> </a:t>
          </a:r>
          <a:r>
            <a:rPr lang="en-US" sz="2000" b="0" kern="1200" dirty="0" err="1"/>
            <a:t>incrémentale</a:t>
          </a:r>
          <a:r>
            <a:rPr lang="en-US" sz="2000" b="0" kern="1200" dirty="0"/>
            <a:t> de </a:t>
          </a:r>
          <a:r>
            <a:rPr lang="en-US" sz="2000" b="0" kern="1200" dirty="0" err="1"/>
            <a:t>produit</a:t>
          </a:r>
          <a:r>
            <a:rPr lang="en-US" sz="2000" b="0" kern="1200" dirty="0"/>
            <a:t> etc.</a:t>
          </a:r>
        </a:p>
      </dsp:txBody>
      <dsp:txXfrm>
        <a:off x="0" y="1976683"/>
        <a:ext cx="9620250" cy="615825"/>
      </dsp:txXfrm>
    </dsp:sp>
    <dsp:sp modelId="{F823F2E9-E382-41BF-8453-65CAB235F74B}">
      <dsp:nvSpPr>
        <dsp:cNvPr id="0" name=""/>
        <dsp:cNvSpPr/>
      </dsp:nvSpPr>
      <dsp:spPr>
        <a:xfrm>
          <a:off x="0" y="2592508"/>
          <a:ext cx="9620250" cy="655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b="0" kern="1200" dirty="0"/>
            <a:t>Formation Management 3.0</a:t>
          </a:r>
        </a:p>
      </dsp:txBody>
      <dsp:txXfrm>
        <a:off x="31984" y="2624492"/>
        <a:ext cx="9556282" cy="591232"/>
      </dsp:txXfrm>
    </dsp:sp>
    <dsp:sp modelId="{D27A96C9-E5AC-498F-ABBF-5A4A323FDE87}">
      <dsp:nvSpPr>
        <dsp:cNvPr id="0" name=""/>
        <dsp:cNvSpPr/>
      </dsp:nvSpPr>
      <dsp:spPr>
        <a:xfrm>
          <a:off x="0" y="3247708"/>
          <a:ext cx="962025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44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FR" sz="2000" b="0" kern="1200" dirty="0"/>
            <a:t>Agir de façon optimale en tant que manager dans un contexte agile</a:t>
          </a:r>
        </a:p>
      </dsp:txBody>
      <dsp:txXfrm>
        <a:off x="0" y="3247708"/>
        <a:ext cx="9620250" cy="579600"/>
      </dsp:txXfrm>
    </dsp:sp>
    <dsp:sp modelId="{721FEFB1-C9A1-6F4D-8C1C-717D4235C95F}">
      <dsp:nvSpPr>
        <dsp:cNvPr id="0" name=""/>
        <dsp:cNvSpPr/>
      </dsp:nvSpPr>
      <dsp:spPr>
        <a:xfrm>
          <a:off x="0" y="3827308"/>
          <a:ext cx="9620250" cy="655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b="0" kern="1200" dirty="0"/>
            <a:t>Journées de sensibilisation, de workshops et d’agile </a:t>
          </a:r>
          <a:r>
            <a:rPr lang="fr-FR" sz="2500" b="0" kern="1200" dirty="0" err="1"/>
            <a:t>games</a:t>
          </a:r>
          <a:endParaRPr lang="en-US" sz="2500" b="0" kern="1200" dirty="0"/>
        </a:p>
      </dsp:txBody>
      <dsp:txXfrm>
        <a:off x="31984" y="3859292"/>
        <a:ext cx="9556282" cy="591232"/>
      </dsp:txXfrm>
    </dsp:sp>
    <dsp:sp modelId="{64F00969-C6EA-C249-B3D6-7D6BF54B1D6A}">
      <dsp:nvSpPr>
        <dsp:cNvPr id="0" name=""/>
        <dsp:cNvSpPr/>
      </dsp:nvSpPr>
      <dsp:spPr>
        <a:xfrm>
          <a:off x="0" y="4482508"/>
          <a:ext cx="962025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44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FR" sz="2000" b="0" kern="1200" dirty="0"/>
            <a:t>XP </a:t>
          </a:r>
          <a:r>
            <a:rPr lang="fr-FR" sz="2000" b="0" kern="1200" dirty="0" err="1"/>
            <a:t>Games</a:t>
          </a:r>
          <a:r>
            <a:rPr lang="fr-FR" sz="2000" b="0" kern="1200" dirty="0"/>
            <a:t>, Innovation </a:t>
          </a:r>
          <a:r>
            <a:rPr lang="fr-FR" sz="2000" b="0" kern="1200" dirty="0" err="1"/>
            <a:t>Games</a:t>
          </a:r>
          <a:r>
            <a:rPr lang="fr-FR" sz="2000" b="0" kern="1200" dirty="0"/>
            <a:t>, etc. </a:t>
          </a:r>
          <a:endParaRPr lang="en-US" sz="2000" kern="1200" dirty="0"/>
        </a:p>
      </dsp:txBody>
      <dsp:txXfrm>
        <a:off x="0" y="4482508"/>
        <a:ext cx="9620250" cy="579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09BF60-B849-40B5-B893-010344C21492}" type="datetimeFigureOut">
              <a:rPr lang="en-GB" smtClean="0"/>
              <a:t>28/10/2017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0B2A86-F241-4683-A163-53C137F6E20A}" type="slidenum">
              <a:rPr lang="en-GB" smtClean="0"/>
              <a:t>‹#›</a:t>
            </a:fld>
            <a:endParaRPr lang="en-GB"/>
          </a:p>
        </p:txBody>
      </p:sp>
    </p:spTree>
    <p:extLst>
      <p:ext uri="{BB962C8B-B14F-4D97-AF65-F5344CB8AC3E}">
        <p14:creationId xmlns:p14="http://schemas.microsoft.com/office/powerpoint/2010/main" val="1144153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Rot="1" noChangeAspect="1"/>
          </p:cNvSpPr>
          <p:nvPr>
            <p:ph type="sldImg" idx="2"/>
          </p:nvPr>
        </p:nvSpPr>
        <p:spPr bwMode="auto">
          <a:xfrm>
            <a:off x="1006475" y="685800"/>
            <a:ext cx="484505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
        <p:nvSpPr>
          <p:cNvPr id="4098"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a:sym typeface="Avenir Roman" charset="0"/>
              </a:rPr>
              <a:t>Click to edit Master text styles</a:t>
            </a:r>
          </a:p>
          <a:p>
            <a:pPr lvl="1"/>
            <a:r>
              <a:rPr lang="fr-FR" altLang="fr-FR" noProof="0">
                <a:sym typeface="Avenir Roman" charset="0"/>
              </a:rPr>
              <a:t>Second level</a:t>
            </a:r>
          </a:p>
          <a:p>
            <a:pPr lvl="2"/>
            <a:r>
              <a:rPr lang="fr-FR" altLang="fr-FR" noProof="0">
                <a:sym typeface="Avenir Roman" charset="0"/>
              </a:rPr>
              <a:t>Third level</a:t>
            </a:r>
          </a:p>
          <a:p>
            <a:pPr lvl="3"/>
            <a:r>
              <a:rPr lang="fr-FR" altLang="fr-FR" noProof="0">
                <a:sym typeface="Avenir Roman" charset="0"/>
              </a:rPr>
              <a:t>Fourth level</a:t>
            </a:r>
          </a:p>
          <a:p>
            <a:pPr lvl="4"/>
            <a:r>
              <a:rPr lang="fr-FR" altLang="fr-FR" noProof="0">
                <a:sym typeface="Avenir Roman" charset="0"/>
              </a:rPr>
              <a:t>Fifth level</a:t>
            </a:r>
          </a:p>
        </p:txBody>
      </p:sp>
    </p:spTree>
    <p:extLst>
      <p:ext uri="{BB962C8B-B14F-4D97-AF65-F5344CB8AC3E}">
        <p14:creationId xmlns:p14="http://schemas.microsoft.com/office/powerpoint/2010/main" val="832078498"/>
      </p:ext>
    </p:extLst>
  </p:cSld>
  <p:clrMap bg1="lt1" tx1="dk1" bg2="lt2" tx2="dk2" accent1="accent1" accent2="accent2" accent3="accent3" accent4="accent4" accent5="accent5" accent6="accent6" hlink="hlink" folHlink="folHlink"/>
  <p:notesStyle>
    <a:lvl1pPr algn="l" defTabSz="455567" rtl="0" eaLnBrk="0" fontAlgn="base" hangingPunct="0">
      <a:lnSpc>
        <a:spcPct val="125000"/>
      </a:lnSpc>
      <a:spcBef>
        <a:spcPct val="0"/>
      </a:spcBef>
      <a:spcAft>
        <a:spcPct val="0"/>
      </a:spcAft>
      <a:defRPr sz="2400" kern="1200">
        <a:solidFill>
          <a:srgbClr val="000000"/>
        </a:solidFill>
        <a:latin typeface="Avenir Roman" charset="0"/>
        <a:ea typeface="ヒラギノ角ゴ Pro W3" charset="0"/>
        <a:cs typeface="Avenir Roman" charset="0"/>
        <a:sym typeface="Avenir Roman" charset="0"/>
      </a:defRPr>
    </a:lvl1pPr>
    <a:lvl2pPr marL="226990" algn="l" defTabSz="455567"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5567" algn="l" defTabSz="455567"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4144" algn="l" defTabSz="455567"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2721" algn="l" defTabSz="455567"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3145" algn="l" defTabSz="913252" rtl="0" eaLnBrk="1" latinLnBrk="0" hangingPunct="1">
      <a:defRPr sz="1300" kern="1200">
        <a:solidFill>
          <a:schemeClr val="tx1"/>
        </a:solidFill>
        <a:latin typeface="+mn-lt"/>
        <a:ea typeface="+mn-ea"/>
        <a:cs typeface="+mn-cs"/>
      </a:defRPr>
    </a:lvl6pPr>
    <a:lvl7pPr marL="2739771" algn="l" defTabSz="913252" rtl="0" eaLnBrk="1" latinLnBrk="0" hangingPunct="1">
      <a:defRPr sz="1300" kern="1200">
        <a:solidFill>
          <a:schemeClr val="tx1"/>
        </a:solidFill>
        <a:latin typeface="+mn-lt"/>
        <a:ea typeface="+mn-ea"/>
        <a:cs typeface="+mn-cs"/>
      </a:defRPr>
    </a:lvl7pPr>
    <a:lvl8pPr marL="3196404" algn="l" defTabSz="913252" rtl="0" eaLnBrk="1" latinLnBrk="0" hangingPunct="1">
      <a:defRPr sz="1300" kern="1200">
        <a:solidFill>
          <a:schemeClr val="tx1"/>
        </a:solidFill>
        <a:latin typeface="+mn-lt"/>
        <a:ea typeface="+mn-ea"/>
        <a:cs typeface="+mn-cs"/>
      </a:defRPr>
    </a:lvl8pPr>
    <a:lvl9pPr marL="3653029" algn="l" defTabSz="91325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endParaRPr lang="en-GB" dirty="0"/>
          </a:p>
        </p:txBody>
      </p:sp>
    </p:spTree>
    <p:extLst>
      <p:ext uri="{BB962C8B-B14F-4D97-AF65-F5344CB8AC3E}">
        <p14:creationId xmlns:p14="http://schemas.microsoft.com/office/powerpoint/2010/main" val="951385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US" sz="2400" b="0" i="0" kern="1200" dirty="0">
                <a:solidFill>
                  <a:srgbClr val="000000"/>
                </a:solidFill>
                <a:effectLst/>
                <a:latin typeface="Avenir Roman" charset="0"/>
                <a:ea typeface="ヒラギノ角ゴ Pro W3" charset="0"/>
                <a:cs typeface="Avenir Roman" charset="0"/>
                <a:sym typeface="Avenir Roman" charset="0"/>
              </a:rPr>
              <a:t>The first official release of </a:t>
            </a:r>
            <a:r>
              <a:rPr lang="en-US" sz="2400" b="0" i="0" kern="1200" dirty="0" err="1">
                <a:solidFill>
                  <a:srgbClr val="000000"/>
                </a:solidFill>
                <a:effectLst/>
                <a:latin typeface="Avenir Roman" charset="0"/>
                <a:ea typeface="ヒラギノ角ゴ Pro W3" charset="0"/>
                <a:cs typeface="Avenir Roman" charset="0"/>
                <a:sym typeface="Avenir Roman" charset="0"/>
              </a:rPr>
              <a:t>SAFe</a:t>
            </a:r>
            <a:r>
              <a:rPr lang="en-US" sz="2400" b="0" i="0" kern="1200" dirty="0">
                <a:solidFill>
                  <a:srgbClr val="000000"/>
                </a:solidFill>
                <a:effectLst/>
                <a:latin typeface="Avenir Roman" charset="0"/>
                <a:ea typeface="ヒラギノ角ゴ Pro W3" charset="0"/>
                <a:cs typeface="Avenir Roman" charset="0"/>
                <a:sym typeface="Avenir Roman" charset="0"/>
              </a:rPr>
              <a:t> was published on its current website in 2011.</a:t>
            </a:r>
          </a:p>
          <a:p>
            <a:pPr marL="342900" indent="-342900">
              <a:buFontTx/>
              <a:buChar char="-"/>
            </a:pPr>
            <a:r>
              <a:rPr lang="en-US" sz="2400" b="0" i="0" kern="1200" dirty="0">
                <a:solidFill>
                  <a:srgbClr val="000000"/>
                </a:solidFill>
                <a:effectLst/>
                <a:latin typeface="Avenir Roman" charset="0"/>
                <a:ea typeface="ヒラギノ角ゴ Pro W3" charset="0"/>
                <a:cs typeface="Avenir Roman" charset="0"/>
                <a:sym typeface="Avenir Roman" charset="0"/>
              </a:rPr>
              <a:t>version 4.5, was released in June 2017</a:t>
            </a:r>
          </a:p>
          <a:p>
            <a:pPr marL="342900" indent="-342900">
              <a:buFontTx/>
              <a:buChar char="-"/>
            </a:pPr>
            <a:endParaRPr lang="en-US" dirty="0"/>
          </a:p>
        </p:txBody>
      </p:sp>
    </p:spTree>
    <p:extLst>
      <p:ext uri="{BB962C8B-B14F-4D97-AF65-F5344CB8AC3E}">
        <p14:creationId xmlns:p14="http://schemas.microsoft.com/office/powerpoint/2010/main" val="3383989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US" sz="2400" b="0" i="0" kern="1200" dirty="0">
                <a:solidFill>
                  <a:srgbClr val="000000"/>
                </a:solidFill>
                <a:effectLst/>
                <a:latin typeface="Avenir Roman" charset="0"/>
                <a:ea typeface="ヒラギノ角ゴ Pro W3" charset="0"/>
                <a:cs typeface="Avenir Roman" charset="0"/>
                <a:sym typeface="Avenir Roman" charset="0"/>
              </a:rPr>
              <a:t>The first official release of </a:t>
            </a:r>
            <a:r>
              <a:rPr lang="en-US" sz="2400" b="0" i="0" kern="1200" dirty="0" err="1">
                <a:solidFill>
                  <a:srgbClr val="000000"/>
                </a:solidFill>
                <a:effectLst/>
                <a:latin typeface="Avenir Roman" charset="0"/>
                <a:ea typeface="ヒラギノ角ゴ Pro W3" charset="0"/>
                <a:cs typeface="Avenir Roman" charset="0"/>
                <a:sym typeface="Avenir Roman" charset="0"/>
              </a:rPr>
              <a:t>SAFe</a:t>
            </a:r>
            <a:r>
              <a:rPr lang="en-US" sz="2400" b="0" i="0" kern="1200" dirty="0">
                <a:solidFill>
                  <a:srgbClr val="000000"/>
                </a:solidFill>
                <a:effectLst/>
                <a:latin typeface="Avenir Roman" charset="0"/>
                <a:ea typeface="ヒラギノ角ゴ Pro W3" charset="0"/>
                <a:cs typeface="Avenir Roman" charset="0"/>
                <a:sym typeface="Avenir Roman" charset="0"/>
              </a:rPr>
              <a:t> was published on its current website in 2011.</a:t>
            </a:r>
          </a:p>
          <a:p>
            <a:pPr marL="342900" indent="-342900">
              <a:buFontTx/>
              <a:buChar char="-"/>
            </a:pPr>
            <a:r>
              <a:rPr lang="en-US" sz="2400" b="0" i="0" kern="1200" dirty="0">
                <a:solidFill>
                  <a:srgbClr val="000000"/>
                </a:solidFill>
                <a:effectLst/>
                <a:latin typeface="Avenir Roman" charset="0"/>
                <a:ea typeface="ヒラギノ角ゴ Pro W3" charset="0"/>
                <a:cs typeface="Avenir Roman" charset="0"/>
                <a:sym typeface="Avenir Roman" charset="0"/>
              </a:rPr>
              <a:t>version 4.5, was released in June 2017</a:t>
            </a:r>
          </a:p>
          <a:p>
            <a:pPr marL="342900" indent="-342900">
              <a:buFontTx/>
              <a:buChar char="-"/>
            </a:pPr>
            <a:endParaRPr lang="en-US" dirty="0"/>
          </a:p>
        </p:txBody>
      </p:sp>
    </p:spTree>
    <p:extLst>
      <p:ext uri="{BB962C8B-B14F-4D97-AF65-F5344CB8AC3E}">
        <p14:creationId xmlns:p14="http://schemas.microsoft.com/office/powerpoint/2010/main" val="311632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a:t>
            </a:r>
            <a:endParaRPr lang="en-GB" dirty="0"/>
          </a:p>
        </p:txBody>
      </p:sp>
    </p:spTree>
    <p:extLst>
      <p:ext uri="{BB962C8B-B14F-4D97-AF65-F5344CB8AC3E}">
        <p14:creationId xmlns:p14="http://schemas.microsoft.com/office/powerpoint/2010/main" val="94925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US" sz="2400" b="0" i="0" kern="1200" dirty="0" err="1">
                <a:solidFill>
                  <a:srgbClr val="000000"/>
                </a:solidFill>
                <a:effectLst/>
                <a:latin typeface="Avenir Roman" charset="0"/>
                <a:sym typeface="Avenir Roman" charset="0"/>
              </a:rPr>
              <a:t>LeSS</a:t>
            </a:r>
            <a:r>
              <a:rPr lang="en-US" sz="2400" b="0" i="0" kern="1200" dirty="0">
                <a:solidFill>
                  <a:srgbClr val="000000"/>
                </a:solidFill>
                <a:effectLst/>
                <a:latin typeface="Avenir Roman" charset="0"/>
                <a:sym typeface="Avenir Roman" charset="0"/>
              </a:rPr>
              <a:t>: </a:t>
            </a:r>
          </a:p>
          <a:p>
            <a:pPr marL="569890" lvl="1" indent="-342900">
              <a:buFontTx/>
              <a:buChar char="-"/>
            </a:pPr>
            <a:r>
              <a:rPr lang="en-US" sz="2400" b="0" i="0" kern="1200" dirty="0">
                <a:solidFill>
                  <a:srgbClr val="000000"/>
                </a:solidFill>
                <a:effectLst/>
                <a:latin typeface="Avenir Roman" charset="0"/>
                <a:sym typeface="Avenir Roman" charset="0"/>
              </a:rPr>
              <a:t>Chief PO = PO // Normal PO becomes APO (Area Product Owner) // </a:t>
            </a:r>
            <a:r>
              <a:rPr lang="pt-BR" sz="2400" b="0" i="0" kern="1200" dirty="0">
                <a:solidFill>
                  <a:srgbClr val="000000"/>
                </a:solidFill>
                <a:effectLst/>
                <a:latin typeface="Avenir Roman" charset="0"/>
                <a:sym typeface="Avenir Roman" charset="0"/>
              </a:rPr>
              <a:t>1</a:t>
            </a:r>
            <a:r>
              <a:rPr lang="en-US" sz="2400" b="0" i="0" kern="1200" dirty="0">
                <a:solidFill>
                  <a:srgbClr val="000000"/>
                </a:solidFill>
                <a:effectLst/>
                <a:latin typeface="Avenir Roman" charset="0"/>
                <a:sym typeface="Avenir Roman" charset="0"/>
              </a:rPr>
              <a:t> PB // </a:t>
            </a:r>
            <a:r>
              <a:rPr lang="pt-BR" sz="2400" b="0" i="0" kern="1200" dirty="0">
                <a:solidFill>
                  <a:srgbClr val="000000"/>
                </a:solidFill>
                <a:effectLst/>
                <a:latin typeface="Avenir Roman" charset="0"/>
                <a:sym typeface="Avenir Roman" charset="0"/>
              </a:rPr>
              <a:t>1</a:t>
            </a:r>
            <a:r>
              <a:rPr lang="en-US" sz="2400" b="0" i="0" kern="1200" dirty="0">
                <a:solidFill>
                  <a:srgbClr val="000000"/>
                </a:solidFill>
                <a:effectLst/>
                <a:latin typeface="Avenir Roman" charset="0"/>
                <a:sym typeface="Avenir Roman" charset="0"/>
              </a:rPr>
              <a:t> Sprint Backlog per team //</a:t>
            </a:r>
            <a:r>
              <a:rPr lang="pt-BR" sz="2400" b="0" i="0" kern="1200" dirty="0">
                <a:solidFill>
                  <a:srgbClr val="000000"/>
                </a:solidFill>
                <a:effectLst/>
                <a:latin typeface="Avenir Roman" charset="0"/>
                <a:sym typeface="Avenir Roman" charset="0"/>
              </a:rPr>
              <a:t>1</a:t>
            </a:r>
            <a:r>
              <a:rPr lang="en-US" sz="2400" b="0" i="0" kern="1200" dirty="0">
                <a:solidFill>
                  <a:srgbClr val="000000"/>
                </a:solidFill>
                <a:effectLst/>
                <a:latin typeface="Avenir Roman" charset="0"/>
                <a:sym typeface="Avenir Roman" charset="0"/>
              </a:rPr>
              <a:t> SM per 1-3 teams</a:t>
            </a:r>
          </a:p>
          <a:p>
            <a:endParaRPr lang="en-US" dirty="0"/>
          </a:p>
        </p:txBody>
      </p:sp>
    </p:spTree>
    <p:extLst>
      <p:ext uri="{BB962C8B-B14F-4D97-AF65-F5344CB8AC3E}">
        <p14:creationId xmlns:p14="http://schemas.microsoft.com/office/powerpoint/2010/main" val="3088786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Tx/>
              <a:buChar char="-"/>
            </a:pPr>
            <a:r>
              <a:rPr lang="en-US" sz="2400" b="0" i="0" kern="1200" dirty="0" err="1">
                <a:solidFill>
                  <a:srgbClr val="000000"/>
                </a:solidFill>
                <a:effectLst/>
                <a:latin typeface="Avenir Roman" charset="0"/>
                <a:sym typeface="Avenir Roman" charset="0"/>
              </a:rPr>
              <a:t>LeSS</a:t>
            </a:r>
            <a:r>
              <a:rPr lang="en-US" sz="2400" b="0" i="0" kern="1200" dirty="0">
                <a:solidFill>
                  <a:srgbClr val="000000"/>
                </a:solidFill>
                <a:effectLst/>
                <a:latin typeface="Avenir Roman" charset="0"/>
                <a:sym typeface="Avenir Roman" charset="0"/>
              </a:rPr>
              <a:t> HUGE: </a:t>
            </a:r>
          </a:p>
          <a:p>
            <a:pPr marL="569890" lvl="1" indent="-342900">
              <a:buFontTx/>
              <a:buChar char="-"/>
            </a:pPr>
            <a:r>
              <a:rPr lang="pt-BR" sz="2400" b="0" i="0" kern="1200" dirty="0">
                <a:solidFill>
                  <a:srgbClr val="000000"/>
                </a:solidFill>
                <a:effectLst/>
                <a:latin typeface="Avenir Roman" charset="0"/>
                <a:sym typeface="Avenir Roman" charset="0"/>
              </a:rPr>
              <a:t>Max 8 </a:t>
            </a:r>
            <a:r>
              <a:rPr lang="pt-BR" sz="2400" b="0" i="0" kern="1200" dirty="0" err="1">
                <a:solidFill>
                  <a:srgbClr val="000000"/>
                </a:solidFill>
                <a:effectLst/>
                <a:latin typeface="Avenir Roman" charset="0"/>
                <a:sym typeface="Avenir Roman" charset="0"/>
              </a:rPr>
              <a:t>teams</a:t>
            </a:r>
            <a:r>
              <a:rPr lang="pt-BR" sz="2400" b="0" i="0" kern="1200" dirty="0">
                <a:solidFill>
                  <a:srgbClr val="000000"/>
                </a:solidFill>
                <a:effectLst/>
                <a:latin typeface="Avenir Roman" charset="0"/>
                <a:sym typeface="Avenir Roman" charset="0"/>
              </a:rPr>
              <a:t> per PB</a:t>
            </a:r>
            <a:endParaRPr lang="en-US" sz="2400" b="0" i="0" kern="1200" dirty="0">
              <a:solidFill>
                <a:srgbClr val="000000"/>
              </a:solidFill>
              <a:effectLst/>
              <a:latin typeface="Avenir Roman" charset="0"/>
              <a:sym typeface="Avenir Roman" charset="0"/>
            </a:endParaRPr>
          </a:p>
          <a:p>
            <a:endParaRPr lang="en-US" dirty="0"/>
          </a:p>
        </p:txBody>
      </p:sp>
    </p:spTree>
    <p:extLst>
      <p:ext uri="{BB962C8B-B14F-4D97-AF65-F5344CB8AC3E}">
        <p14:creationId xmlns:p14="http://schemas.microsoft.com/office/powerpoint/2010/main" val="1371974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a:t>
            </a:r>
            <a:endParaRPr lang="en-GB" dirty="0"/>
          </a:p>
        </p:txBody>
      </p:sp>
    </p:spTree>
    <p:extLst>
      <p:ext uri="{BB962C8B-B14F-4D97-AF65-F5344CB8AC3E}">
        <p14:creationId xmlns:p14="http://schemas.microsoft.com/office/powerpoint/2010/main" val="949251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GO TO 7:25 “</a:t>
            </a:r>
            <a:r>
              <a:rPr lang="pt-BR" dirty="0" err="1"/>
              <a:t>We</a:t>
            </a:r>
            <a:r>
              <a:rPr lang="pt-BR" dirty="0"/>
              <a:t> </a:t>
            </a:r>
            <a:r>
              <a:rPr lang="pt-BR" dirty="0" err="1"/>
              <a:t>never</a:t>
            </a:r>
            <a:r>
              <a:rPr lang="pt-BR" dirty="0"/>
              <a:t> </a:t>
            </a:r>
            <a:r>
              <a:rPr lang="pt-BR" dirty="0" err="1"/>
              <a:t>used</a:t>
            </a:r>
            <a:r>
              <a:rPr lang="pt-BR" dirty="0"/>
              <a:t> </a:t>
            </a:r>
            <a:r>
              <a:rPr lang="pt-BR" dirty="0" err="1"/>
              <a:t>but</a:t>
            </a:r>
            <a:r>
              <a:rPr lang="pt-BR" dirty="0"/>
              <a:t> </a:t>
            </a:r>
            <a:r>
              <a:rPr lang="pt-BR" dirty="0" err="1"/>
              <a:t>now</a:t>
            </a:r>
            <a:r>
              <a:rPr lang="pt-BR" dirty="0"/>
              <a:t> </a:t>
            </a:r>
            <a:r>
              <a:rPr lang="pt-BR" dirty="0" err="1"/>
              <a:t>it’s</a:t>
            </a:r>
            <a:r>
              <a:rPr lang="pt-BR" dirty="0"/>
              <a:t> </a:t>
            </a:r>
            <a:r>
              <a:rPr lang="pt-BR" dirty="0" err="1"/>
              <a:t>full</a:t>
            </a:r>
            <a:r>
              <a:rPr lang="pt-BR" dirty="0"/>
              <a:t> </a:t>
            </a:r>
            <a:r>
              <a:rPr lang="pt-BR" dirty="0" err="1"/>
              <a:t>circle</a:t>
            </a:r>
            <a:r>
              <a:rPr lang="pt-BR" dirty="0"/>
              <a:t> </a:t>
            </a:r>
            <a:r>
              <a:rPr lang="pt-BR" dirty="0" err="1"/>
              <a:t>and</a:t>
            </a:r>
            <a:r>
              <a:rPr lang="pt-BR" dirty="0"/>
              <a:t> </a:t>
            </a:r>
            <a:r>
              <a:rPr lang="pt-BR" dirty="0" err="1"/>
              <a:t>we</a:t>
            </a:r>
            <a:r>
              <a:rPr lang="pt-BR" dirty="0"/>
              <a:t> </a:t>
            </a:r>
            <a:r>
              <a:rPr lang="pt-BR" dirty="0" err="1"/>
              <a:t>also</a:t>
            </a:r>
            <a:r>
              <a:rPr lang="pt-BR" dirty="0"/>
              <a:t> use it...”</a:t>
            </a:r>
            <a:endParaRPr lang="en-US" dirty="0"/>
          </a:p>
        </p:txBody>
      </p:sp>
    </p:spTree>
    <p:extLst>
      <p:ext uri="{BB962C8B-B14F-4D97-AF65-F5344CB8AC3E}">
        <p14:creationId xmlns:p14="http://schemas.microsoft.com/office/powerpoint/2010/main" val="2795458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GO TO 7:25 “</a:t>
            </a:r>
            <a:r>
              <a:rPr lang="pt-BR" dirty="0" err="1"/>
              <a:t>We</a:t>
            </a:r>
            <a:r>
              <a:rPr lang="pt-BR" dirty="0"/>
              <a:t> </a:t>
            </a:r>
            <a:r>
              <a:rPr lang="pt-BR" dirty="0" err="1"/>
              <a:t>never</a:t>
            </a:r>
            <a:r>
              <a:rPr lang="pt-BR" dirty="0"/>
              <a:t> </a:t>
            </a:r>
            <a:r>
              <a:rPr lang="pt-BR" dirty="0" err="1"/>
              <a:t>used</a:t>
            </a:r>
            <a:r>
              <a:rPr lang="pt-BR" dirty="0"/>
              <a:t> </a:t>
            </a:r>
            <a:r>
              <a:rPr lang="pt-BR" dirty="0" err="1"/>
              <a:t>but</a:t>
            </a:r>
            <a:r>
              <a:rPr lang="pt-BR" dirty="0"/>
              <a:t> </a:t>
            </a:r>
            <a:r>
              <a:rPr lang="pt-BR" dirty="0" err="1"/>
              <a:t>now</a:t>
            </a:r>
            <a:r>
              <a:rPr lang="pt-BR" dirty="0"/>
              <a:t> </a:t>
            </a:r>
            <a:r>
              <a:rPr lang="pt-BR" dirty="0" err="1"/>
              <a:t>it’s</a:t>
            </a:r>
            <a:r>
              <a:rPr lang="pt-BR" dirty="0"/>
              <a:t> </a:t>
            </a:r>
            <a:r>
              <a:rPr lang="pt-BR" dirty="0" err="1"/>
              <a:t>full</a:t>
            </a:r>
            <a:r>
              <a:rPr lang="pt-BR" dirty="0"/>
              <a:t> </a:t>
            </a:r>
            <a:r>
              <a:rPr lang="pt-BR" dirty="0" err="1"/>
              <a:t>circle</a:t>
            </a:r>
            <a:r>
              <a:rPr lang="pt-BR" dirty="0"/>
              <a:t> </a:t>
            </a:r>
            <a:r>
              <a:rPr lang="pt-BR" dirty="0" err="1"/>
              <a:t>and</a:t>
            </a:r>
            <a:r>
              <a:rPr lang="pt-BR" dirty="0"/>
              <a:t> </a:t>
            </a:r>
            <a:r>
              <a:rPr lang="pt-BR" dirty="0" err="1"/>
              <a:t>we</a:t>
            </a:r>
            <a:r>
              <a:rPr lang="pt-BR" dirty="0"/>
              <a:t> </a:t>
            </a:r>
            <a:r>
              <a:rPr lang="pt-BR" dirty="0" err="1"/>
              <a:t>also</a:t>
            </a:r>
            <a:r>
              <a:rPr lang="pt-BR" dirty="0"/>
              <a:t> use it...”</a:t>
            </a:r>
            <a:endParaRPr lang="en-US" dirty="0"/>
          </a:p>
        </p:txBody>
      </p:sp>
    </p:spTree>
    <p:extLst>
      <p:ext uri="{BB962C8B-B14F-4D97-AF65-F5344CB8AC3E}">
        <p14:creationId xmlns:p14="http://schemas.microsoft.com/office/powerpoint/2010/main" val="2393531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GO TO 7:25 “</a:t>
            </a:r>
            <a:r>
              <a:rPr lang="pt-BR" dirty="0" err="1"/>
              <a:t>We</a:t>
            </a:r>
            <a:r>
              <a:rPr lang="pt-BR" dirty="0"/>
              <a:t> </a:t>
            </a:r>
            <a:r>
              <a:rPr lang="pt-BR" dirty="0" err="1"/>
              <a:t>never</a:t>
            </a:r>
            <a:r>
              <a:rPr lang="pt-BR" dirty="0"/>
              <a:t> </a:t>
            </a:r>
            <a:r>
              <a:rPr lang="pt-BR" dirty="0" err="1"/>
              <a:t>used</a:t>
            </a:r>
            <a:r>
              <a:rPr lang="pt-BR" dirty="0"/>
              <a:t> </a:t>
            </a:r>
            <a:r>
              <a:rPr lang="pt-BR" dirty="0" err="1"/>
              <a:t>but</a:t>
            </a:r>
            <a:r>
              <a:rPr lang="pt-BR" dirty="0"/>
              <a:t> </a:t>
            </a:r>
            <a:r>
              <a:rPr lang="pt-BR" dirty="0" err="1"/>
              <a:t>now</a:t>
            </a:r>
            <a:r>
              <a:rPr lang="pt-BR" dirty="0"/>
              <a:t> </a:t>
            </a:r>
            <a:r>
              <a:rPr lang="pt-BR" dirty="0" err="1"/>
              <a:t>it’s</a:t>
            </a:r>
            <a:r>
              <a:rPr lang="pt-BR" dirty="0"/>
              <a:t> </a:t>
            </a:r>
            <a:r>
              <a:rPr lang="pt-BR" dirty="0" err="1"/>
              <a:t>full</a:t>
            </a:r>
            <a:r>
              <a:rPr lang="pt-BR" dirty="0"/>
              <a:t> </a:t>
            </a:r>
            <a:r>
              <a:rPr lang="pt-BR" dirty="0" err="1"/>
              <a:t>circle</a:t>
            </a:r>
            <a:r>
              <a:rPr lang="pt-BR" dirty="0"/>
              <a:t> </a:t>
            </a:r>
            <a:r>
              <a:rPr lang="pt-BR" dirty="0" err="1"/>
              <a:t>and</a:t>
            </a:r>
            <a:r>
              <a:rPr lang="pt-BR" dirty="0"/>
              <a:t> </a:t>
            </a:r>
            <a:r>
              <a:rPr lang="pt-BR" dirty="0" err="1"/>
              <a:t>we</a:t>
            </a:r>
            <a:r>
              <a:rPr lang="pt-BR" dirty="0"/>
              <a:t> </a:t>
            </a:r>
            <a:r>
              <a:rPr lang="pt-BR" dirty="0" err="1"/>
              <a:t>also</a:t>
            </a:r>
            <a:r>
              <a:rPr lang="pt-BR" dirty="0"/>
              <a:t> use it...”</a:t>
            </a:r>
            <a:endParaRPr lang="en-US" dirty="0"/>
          </a:p>
        </p:txBody>
      </p:sp>
    </p:spTree>
    <p:extLst>
      <p:ext uri="{BB962C8B-B14F-4D97-AF65-F5344CB8AC3E}">
        <p14:creationId xmlns:p14="http://schemas.microsoft.com/office/powerpoint/2010/main" val="3374225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arenR"/>
            </a:pPr>
            <a:r>
              <a:rPr lang="fr-BE" dirty="0"/>
              <a:t>Customer satisfaction, innovation,</a:t>
            </a:r>
            <a:r>
              <a:rPr lang="fr-BE" baseline="0" dirty="0"/>
              <a:t> </a:t>
            </a:r>
            <a:r>
              <a:rPr lang="fr-BE" dirty="0" err="1"/>
              <a:t>shorter</a:t>
            </a:r>
            <a:r>
              <a:rPr lang="fr-BE" dirty="0"/>
              <a:t> time to </a:t>
            </a:r>
            <a:r>
              <a:rPr lang="fr-BE" dirty="0" err="1"/>
              <a:t>market</a:t>
            </a:r>
            <a:r>
              <a:rPr lang="fr-BE" dirty="0"/>
              <a:t>,</a:t>
            </a:r>
            <a:r>
              <a:rPr lang="fr-BE" baseline="0" dirty="0"/>
              <a:t> </a:t>
            </a:r>
            <a:r>
              <a:rPr lang="fr-BE" baseline="0" dirty="0" err="1"/>
              <a:t>employee</a:t>
            </a:r>
            <a:r>
              <a:rPr lang="fr-BE" baseline="0" dirty="0"/>
              <a:t> satisfaction, </a:t>
            </a:r>
            <a:r>
              <a:rPr lang="fr-BE" baseline="0" dirty="0" err="1"/>
              <a:t>competition</a:t>
            </a:r>
            <a:r>
              <a:rPr lang="fr-BE" baseline="0" dirty="0"/>
              <a:t>…</a:t>
            </a:r>
          </a:p>
          <a:p>
            <a:pPr marL="457200" indent="-457200">
              <a:buAutoNum type="arabicParenR"/>
            </a:pPr>
            <a:r>
              <a:rPr lang="fr-BE" baseline="0" dirty="0"/>
              <a:t>And </a:t>
            </a:r>
            <a:r>
              <a:rPr lang="fr-BE" baseline="0" dirty="0" err="1"/>
              <a:t>why</a:t>
            </a:r>
            <a:r>
              <a:rPr lang="fr-BE" baseline="0" dirty="0"/>
              <a:t> </a:t>
            </a:r>
            <a:r>
              <a:rPr lang="fr-BE" baseline="0" dirty="0" err="1"/>
              <a:t>would</a:t>
            </a:r>
            <a:r>
              <a:rPr lang="fr-BE" baseline="0" dirty="0"/>
              <a:t> </a:t>
            </a:r>
            <a:r>
              <a:rPr lang="fr-BE" baseline="0" dirty="0" err="1"/>
              <a:t>they</a:t>
            </a:r>
            <a:r>
              <a:rPr lang="fr-BE" baseline="0" dirty="0"/>
              <a:t> use </a:t>
            </a:r>
            <a:r>
              <a:rPr lang="fr-BE" baseline="0" dirty="0" err="1"/>
              <a:t>any</a:t>
            </a:r>
            <a:r>
              <a:rPr lang="fr-BE" baseline="0" dirty="0"/>
              <a:t> of </a:t>
            </a:r>
            <a:r>
              <a:rPr lang="fr-BE" baseline="0" dirty="0" err="1"/>
              <a:t>these</a:t>
            </a:r>
            <a:r>
              <a:rPr lang="fr-BE" baseline="0" dirty="0"/>
              <a:t> </a:t>
            </a:r>
            <a:r>
              <a:rPr lang="fr-BE" baseline="0" dirty="0" err="1"/>
              <a:t>existing</a:t>
            </a:r>
            <a:r>
              <a:rPr lang="fr-BE" baseline="0" dirty="0"/>
              <a:t> </a:t>
            </a:r>
            <a:r>
              <a:rPr lang="fr-BE" baseline="0" dirty="0" err="1"/>
              <a:t>models</a:t>
            </a:r>
            <a:r>
              <a:rPr lang="fr-BE" baseline="0" dirty="0"/>
              <a:t>/</a:t>
            </a:r>
            <a:r>
              <a:rPr lang="fr-BE" baseline="0" dirty="0" err="1"/>
              <a:t>Frameworks</a:t>
            </a:r>
            <a:r>
              <a:rPr lang="fr-BE" baseline="0" dirty="0"/>
              <a:t>?</a:t>
            </a:r>
            <a:endParaRPr lang="en-GB" dirty="0"/>
          </a:p>
        </p:txBody>
      </p:sp>
    </p:spTree>
    <p:extLst>
      <p:ext uri="{BB962C8B-B14F-4D97-AF65-F5344CB8AC3E}">
        <p14:creationId xmlns:p14="http://schemas.microsoft.com/office/powerpoint/2010/main" val="949251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lgn="l" defTabSz="455567" rtl="0" eaLnBrk="0" fontAlgn="base" latinLnBrk="0" hangingPunct="0">
              <a:lnSpc>
                <a:spcPct val="125000"/>
              </a:lnSpc>
              <a:spcBef>
                <a:spcPct val="0"/>
              </a:spcBef>
              <a:spcAft>
                <a:spcPct val="0"/>
              </a:spcAft>
              <a:buClrTx/>
              <a:buSzTx/>
              <a:buFont typeface="Arial" panose="020B0604020202020204" pitchFamily="34" charset="0"/>
              <a:buChar char="•"/>
              <a:tabLst/>
              <a:defRPr/>
            </a:pPr>
            <a:r>
              <a:rPr lang="fr-BE" dirty="0"/>
              <a:t>MAINLY REX of a big</a:t>
            </a:r>
            <a:r>
              <a:rPr lang="fr-BE" baseline="0" dirty="0"/>
              <a:t> agile transformation</a:t>
            </a:r>
          </a:p>
          <a:p>
            <a:pPr marL="0" indent="0">
              <a:buFont typeface="Arial" panose="020B0604020202020204" pitchFamily="34" charset="0"/>
              <a:buNone/>
            </a:pPr>
            <a:endParaRPr lang="fr-BE" dirty="0"/>
          </a:p>
          <a:p>
            <a:pPr marL="342900" indent="-342900">
              <a:buFont typeface="Arial" panose="020B0604020202020204" pitchFamily="34" charset="0"/>
              <a:buChar char="•"/>
            </a:pPr>
            <a:r>
              <a:rPr lang="fr-BE" dirty="0"/>
              <a:t>No certifications </a:t>
            </a:r>
            <a:r>
              <a:rPr lang="fr-BE" dirty="0" err="1"/>
              <a:t>SAFe</a:t>
            </a:r>
            <a:r>
              <a:rPr lang="fr-BE" dirty="0"/>
              <a:t>, </a:t>
            </a:r>
            <a:r>
              <a:rPr lang="fr-BE" dirty="0" err="1"/>
              <a:t>LeSS</a:t>
            </a:r>
            <a:r>
              <a:rPr lang="fr-BE" dirty="0"/>
              <a:t> and </a:t>
            </a:r>
            <a:r>
              <a:rPr lang="fr-BE" dirty="0" err="1"/>
              <a:t>definitely</a:t>
            </a:r>
            <a:r>
              <a:rPr lang="fr-BE" dirty="0"/>
              <a:t> not Spotify</a:t>
            </a:r>
          </a:p>
          <a:p>
            <a:pPr marL="342900" indent="-342900">
              <a:buFont typeface="Arial" panose="020B0604020202020204" pitchFamily="34" charset="0"/>
              <a:buChar char="•"/>
            </a:pPr>
            <a:r>
              <a:rPr lang="fr-BE" dirty="0"/>
              <a:t>No </a:t>
            </a:r>
            <a:r>
              <a:rPr lang="fr-BE" dirty="0" err="1"/>
              <a:t>Specific</a:t>
            </a:r>
            <a:r>
              <a:rPr lang="fr-BE" dirty="0"/>
              <a:t> </a:t>
            </a:r>
            <a:r>
              <a:rPr lang="fr-BE" dirty="0" err="1"/>
              <a:t>names</a:t>
            </a:r>
            <a:r>
              <a:rPr lang="fr-BE" dirty="0"/>
              <a:t> (</a:t>
            </a:r>
            <a:r>
              <a:rPr lang="fr-BE" dirty="0" err="1"/>
              <a:t>org</a:t>
            </a:r>
            <a:r>
              <a:rPr lang="fr-BE" dirty="0"/>
              <a:t> or people)</a:t>
            </a:r>
          </a:p>
          <a:p>
            <a:pPr marL="342900" indent="-342900">
              <a:buFont typeface="Arial" panose="020B0604020202020204" pitchFamily="34" charset="0"/>
              <a:buChar char="•"/>
            </a:pPr>
            <a:r>
              <a:rPr lang="fr-BE" dirty="0"/>
              <a:t>I </a:t>
            </a:r>
            <a:r>
              <a:rPr lang="fr-BE" dirty="0" err="1"/>
              <a:t>might</a:t>
            </a:r>
            <a:r>
              <a:rPr lang="fr-BE" dirty="0"/>
              <a:t> not have </a:t>
            </a:r>
            <a:r>
              <a:rPr lang="fr-BE" dirty="0" err="1"/>
              <a:t>answers</a:t>
            </a:r>
            <a:r>
              <a:rPr lang="fr-BE" dirty="0"/>
              <a:t> for </a:t>
            </a:r>
            <a:r>
              <a:rPr lang="fr-BE" dirty="0" err="1"/>
              <a:t>every</a:t>
            </a:r>
            <a:r>
              <a:rPr lang="fr-BE" dirty="0"/>
              <a:t> single question</a:t>
            </a:r>
          </a:p>
          <a:p>
            <a:pPr marL="342900" indent="-342900">
              <a:buFont typeface="Arial" panose="020B0604020202020204" pitchFamily="34" charset="0"/>
              <a:buChar char="•"/>
            </a:pPr>
            <a:r>
              <a:rPr lang="fr-BE" dirty="0"/>
              <a:t>And </a:t>
            </a:r>
            <a:r>
              <a:rPr lang="fr-BE" dirty="0" err="1"/>
              <a:t>therefore</a:t>
            </a:r>
            <a:r>
              <a:rPr lang="fr-BE" dirty="0"/>
              <a:t>,</a:t>
            </a:r>
            <a:r>
              <a:rPr lang="fr-BE" baseline="0" dirty="0"/>
              <a:t> </a:t>
            </a:r>
            <a:r>
              <a:rPr lang="fr-BE" baseline="0" dirty="0" err="1"/>
              <a:t>you</a:t>
            </a:r>
            <a:r>
              <a:rPr lang="fr-BE" baseline="0" dirty="0"/>
              <a:t> </a:t>
            </a:r>
            <a:r>
              <a:rPr lang="fr-BE" baseline="0" dirty="0" err="1"/>
              <a:t>might</a:t>
            </a:r>
            <a:r>
              <a:rPr lang="fr-BE" baseline="0" dirty="0"/>
              <a:t> not </a:t>
            </a:r>
            <a:r>
              <a:rPr lang="fr-BE" baseline="0" dirty="0" err="1"/>
              <a:t>be</a:t>
            </a:r>
            <a:r>
              <a:rPr lang="fr-BE" baseline="0" dirty="0"/>
              <a:t> able to go to </a:t>
            </a:r>
            <a:r>
              <a:rPr lang="fr-BE" baseline="0" dirty="0" err="1"/>
              <a:t>your</a:t>
            </a:r>
            <a:r>
              <a:rPr lang="fr-BE" baseline="0" dirty="0"/>
              <a:t> </a:t>
            </a:r>
            <a:r>
              <a:rPr lang="fr-BE" baseline="0" dirty="0" err="1"/>
              <a:t>organization</a:t>
            </a:r>
            <a:r>
              <a:rPr lang="fr-BE" baseline="0" dirty="0"/>
              <a:t> and </a:t>
            </a:r>
            <a:r>
              <a:rPr lang="fr-BE" baseline="0" dirty="0" err="1"/>
              <a:t>implemen</a:t>
            </a:r>
            <a:r>
              <a:rPr lang="fr-BE" baseline="0" dirty="0"/>
              <a:t> the </a:t>
            </a:r>
            <a:r>
              <a:rPr lang="fr-BE" baseline="0" dirty="0" err="1"/>
              <a:t>same</a:t>
            </a:r>
            <a:r>
              <a:rPr lang="fr-BE" baseline="0" dirty="0"/>
              <a:t>…</a:t>
            </a:r>
            <a:endParaRPr lang="fr-BE" dirty="0"/>
          </a:p>
          <a:p>
            <a:pPr marL="342900" indent="-342900">
              <a:buFont typeface="Arial" panose="020B0604020202020204" pitchFamily="34" charset="0"/>
              <a:buChar char="•"/>
            </a:pPr>
            <a:endParaRPr lang="fr-BE" dirty="0"/>
          </a:p>
          <a:p>
            <a:endParaRPr lang="en-GB" dirty="0"/>
          </a:p>
        </p:txBody>
      </p:sp>
    </p:spTree>
    <p:extLst>
      <p:ext uri="{BB962C8B-B14F-4D97-AF65-F5344CB8AC3E}">
        <p14:creationId xmlns:p14="http://schemas.microsoft.com/office/powerpoint/2010/main" val="949251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Number</a:t>
            </a:r>
            <a:r>
              <a:rPr lang="fr-BE" baseline="0" dirty="0"/>
              <a:t> of coaches, </a:t>
            </a:r>
            <a:r>
              <a:rPr lang="fr-BE" baseline="0" dirty="0" err="1"/>
              <a:t>number</a:t>
            </a:r>
            <a:r>
              <a:rPr lang="fr-BE" baseline="0" dirty="0"/>
              <a:t> of people </a:t>
            </a:r>
            <a:r>
              <a:rPr lang="fr-BE" baseline="0" dirty="0" err="1"/>
              <a:t>coached</a:t>
            </a:r>
            <a:r>
              <a:rPr lang="fr-BE" baseline="0" dirty="0"/>
              <a:t>, </a:t>
            </a:r>
            <a:r>
              <a:rPr lang="fr-BE" baseline="0" dirty="0" err="1"/>
              <a:t>number</a:t>
            </a:r>
            <a:r>
              <a:rPr lang="fr-BE" baseline="0" dirty="0"/>
              <a:t> of </a:t>
            </a:r>
            <a:r>
              <a:rPr lang="fr-BE" baseline="0" dirty="0" err="1"/>
              <a:t>tribes</a:t>
            </a:r>
            <a:r>
              <a:rPr lang="fr-BE" baseline="0" dirty="0"/>
              <a:t> </a:t>
            </a:r>
            <a:endParaRPr lang="en-GB" dirty="0"/>
          </a:p>
        </p:txBody>
      </p:sp>
    </p:spTree>
    <p:extLst>
      <p:ext uri="{BB962C8B-B14F-4D97-AF65-F5344CB8AC3E}">
        <p14:creationId xmlns:p14="http://schemas.microsoft.com/office/powerpoint/2010/main" val="3717592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5567" rtl="0" eaLnBrk="0" fontAlgn="base" latinLnBrk="0" hangingPunct="0">
              <a:lnSpc>
                <a:spcPct val="125000"/>
              </a:lnSpc>
              <a:spcBef>
                <a:spcPct val="0"/>
              </a:spcBef>
              <a:spcAft>
                <a:spcPct val="0"/>
              </a:spcAft>
              <a:buClrTx/>
              <a:buSzTx/>
              <a:buFontTx/>
              <a:buNone/>
              <a:tabLst/>
              <a:defRPr/>
            </a:pPr>
            <a:r>
              <a:rPr lang="pt-BR" sz="2400" b="0" kern="1200" dirty="0">
                <a:solidFill>
                  <a:srgbClr val="000000"/>
                </a:solidFill>
                <a:effectLst/>
                <a:latin typeface="Avenir Roman" charset="0"/>
                <a:ea typeface="ヒラギノ角ゴ Pro W3" charset="0"/>
                <a:cs typeface="Avenir Roman" charset="0"/>
                <a:sym typeface="Avenir Roman" charset="0"/>
              </a:rPr>
              <a:t>ASK: HOW MANY SQUADS?</a:t>
            </a:r>
            <a:endParaRPr lang="en-US" sz="2400" b="0" kern="1200" dirty="0">
              <a:solidFill>
                <a:srgbClr val="000000"/>
              </a:solidFill>
              <a:effectLst/>
              <a:latin typeface="Avenir Roman" charset="0"/>
              <a:ea typeface="ヒラギノ角ゴ Pro W3" charset="0"/>
              <a:cs typeface="Avenir Roman" charset="0"/>
              <a:sym typeface="Avenir Roman" charset="0"/>
            </a:endParaRPr>
          </a:p>
        </p:txBody>
      </p:sp>
    </p:spTree>
    <p:extLst>
      <p:ext uri="{BB962C8B-B14F-4D97-AF65-F5344CB8AC3E}">
        <p14:creationId xmlns:p14="http://schemas.microsoft.com/office/powerpoint/2010/main" val="3007051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Number</a:t>
            </a:r>
            <a:r>
              <a:rPr lang="fr-BE" baseline="0" dirty="0"/>
              <a:t> of coaches, </a:t>
            </a:r>
            <a:r>
              <a:rPr lang="fr-BE" baseline="0" dirty="0" err="1"/>
              <a:t>number</a:t>
            </a:r>
            <a:r>
              <a:rPr lang="fr-BE" baseline="0" dirty="0"/>
              <a:t> of people </a:t>
            </a:r>
            <a:r>
              <a:rPr lang="fr-BE" baseline="0" dirty="0" err="1"/>
              <a:t>coached</a:t>
            </a:r>
            <a:r>
              <a:rPr lang="fr-BE" baseline="0" dirty="0"/>
              <a:t>, </a:t>
            </a:r>
            <a:r>
              <a:rPr lang="fr-BE" baseline="0" dirty="0" err="1"/>
              <a:t>number</a:t>
            </a:r>
            <a:r>
              <a:rPr lang="fr-BE" baseline="0" dirty="0"/>
              <a:t> of </a:t>
            </a:r>
            <a:r>
              <a:rPr lang="fr-BE" baseline="0" dirty="0" err="1"/>
              <a:t>tribes</a:t>
            </a:r>
            <a:r>
              <a:rPr lang="fr-BE" baseline="0" dirty="0"/>
              <a:t> </a:t>
            </a:r>
            <a:endParaRPr lang="en-GB" dirty="0"/>
          </a:p>
        </p:txBody>
      </p:sp>
    </p:spTree>
    <p:extLst>
      <p:ext uri="{BB962C8B-B14F-4D97-AF65-F5344CB8AC3E}">
        <p14:creationId xmlns:p14="http://schemas.microsoft.com/office/powerpoint/2010/main" val="1988743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kern="1200" dirty="0">
                <a:solidFill>
                  <a:srgbClr val="000000"/>
                </a:solidFill>
                <a:effectLst/>
                <a:latin typeface="Avenir Roman" charset="0"/>
                <a:ea typeface="ヒラギノ角ゴ Pro W3" charset="0"/>
                <a:cs typeface="Avenir Roman" charset="0"/>
                <a:sym typeface="Avenir Roman" charset="0"/>
              </a:rPr>
              <a:t>Target operating model (</a:t>
            </a:r>
            <a:r>
              <a:rPr lang="en-US" sz="2400" b="1" i="0" kern="1200" dirty="0">
                <a:solidFill>
                  <a:srgbClr val="000000"/>
                </a:solidFill>
                <a:effectLst/>
                <a:latin typeface="Avenir Roman" charset="0"/>
                <a:ea typeface="ヒラギノ角ゴ Pro W3" charset="0"/>
                <a:cs typeface="Avenir Roman" charset="0"/>
                <a:sym typeface="Avenir Roman" charset="0"/>
              </a:rPr>
              <a:t>TOM</a:t>
            </a:r>
            <a:r>
              <a:rPr lang="en-US" sz="2400" b="0" i="0" kern="1200" dirty="0">
                <a:solidFill>
                  <a:srgbClr val="000000"/>
                </a:solidFill>
                <a:effectLst/>
                <a:latin typeface="Avenir Roman" charset="0"/>
                <a:ea typeface="ヒラギノ角ゴ Pro W3" charset="0"/>
                <a:cs typeface="Avenir Roman" charset="0"/>
                <a:sym typeface="Avenir Roman" charset="0"/>
              </a:rPr>
              <a:t>) is a description of the desired state of the operating model of an </a:t>
            </a:r>
            <a:r>
              <a:rPr lang="en-US" sz="2400" b="1" i="0" kern="1200" dirty="0" err="1">
                <a:solidFill>
                  <a:srgbClr val="000000"/>
                </a:solidFill>
                <a:effectLst/>
                <a:latin typeface="Avenir Roman" charset="0"/>
                <a:ea typeface="ヒラギノ角ゴ Pro W3" charset="0"/>
                <a:cs typeface="Avenir Roman" charset="0"/>
                <a:sym typeface="Avenir Roman" charset="0"/>
              </a:rPr>
              <a:t>organisation</a:t>
            </a:r>
            <a:r>
              <a:rPr lang="en-US" sz="2400" b="0" i="0" kern="1200" dirty="0">
                <a:solidFill>
                  <a:srgbClr val="000000"/>
                </a:solidFill>
                <a:effectLst/>
                <a:latin typeface="Avenir Roman" charset="0"/>
                <a:ea typeface="ヒラギノ角ゴ Pro W3" charset="0"/>
                <a:cs typeface="Avenir Roman" charset="0"/>
                <a:sym typeface="Avenir Roman" charset="0"/>
              </a:rPr>
              <a:t>. When working on the operating model, it is normal to define the "as is" model and the "to be" model. </a:t>
            </a:r>
          </a:p>
          <a:p>
            <a:endParaRPr lang="pt-BR" sz="2400" b="0" i="0" kern="1200" dirty="0">
              <a:solidFill>
                <a:srgbClr val="000000"/>
              </a:solidFill>
              <a:effectLst/>
              <a:latin typeface="Avenir Roman" charset="0"/>
              <a:sym typeface="Avenir Roman" charset="0"/>
            </a:endParaRPr>
          </a:p>
        </p:txBody>
      </p:sp>
    </p:spTree>
    <p:extLst>
      <p:ext uri="{BB962C8B-B14F-4D97-AF65-F5344CB8AC3E}">
        <p14:creationId xmlns:p14="http://schemas.microsoft.com/office/powerpoint/2010/main" val="3206983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Number</a:t>
            </a:r>
            <a:r>
              <a:rPr lang="fr-BE" baseline="0" dirty="0"/>
              <a:t> of coaches, </a:t>
            </a:r>
            <a:r>
              <a:rPr lang="fr-BE" baseline="0" dirty="0" err="1"/>
              <a:t>number</a:t>
            </a:r>
            <a:r>
              <a:rPr lang="fr-BE" baseline="0" dirty="0"/>
              <a:t> of people </a:t>
            </a:r>
            <a:r>
              <a:rPr lang="fr-BE" baseline="0" dirty="0" err="1"/>
              <a:t>coached</a:t>
            </a:r>
            <a:r>
              <a:rPr lang="fr-BE" baseline="0" dirty="0"/>
              <a:t>, </a:t>
            </a:r>
            <a:r>
              <a:rPr lang="fr-BE" baseline="0" dirty="0" err="1"/>
              <a:t>number</a:t>
            </a:r>
            <a:r>
              <a:rPr lang="fr-BE" baseline="0" dirty="0"/>
              <a:t> of </a:t>
            </a:r>
            <a:r>
              <a:rPr lang="fr-BE" baseline="0" dirty="0" err="1"/>
              <a:t>tribes</a:t>
            </a:r>
            <a:r>
              <a:rPr lang="fr-BE" baseline="0" dirty="0"/>
              <a:t> </a:t>
            </a:r>
            <a:endParaRPr lang="en-GB" dirty="0"/>
          </a:p>
        </p:txBody>
      </p:sp>
    </p:spTree>
    <p:extLst>
      <p:ext uri="{BB962C8B-B14F-4D97-AF65-F5344CB8AC3E}">
        <p14:creationId xmlns:p14="http://schemas.microsoft.com/office/powerpoint/2010/main" val="2608981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Number</a:t>
            </a:r>
            <a:r>
              <a:rPr lang="fr-BE" baseline="0" dirty="0"/>
              <a:t> of coaches, </a:t>
            </a:r>
            <a:r>
              <a:rPr lang="fr-BE" baseline="0" dirty="0" err="1"/>
              <a:t>number</a:t>
            </a:r>
            <a:r>
              <a:rPr lang="fr-BE" baseline="0" dirty="0"/>
              <a:t> of people </a:t>
            </a:r>
            <a:r>
              <a:rPr lang="fr-BE" baseline="0" dirty="0" err="1"/>
              <a:t>coached</a:t>
            </a:r>
            <a:r>
              <a:rPr lang="fr-BE" baseline="0" dirty="0"/>
              <a:t>, </a:t>
            </a:r>
            <a:r>
              <a:rPr lang="fr-BE" baseline="0" dirty="0" err="1"/>
              <a:t>number</a:t>
            </a:r>
            <a:r>
              <a:rPr lang="fr-BE" baseline="0" dirty="0"/>
              <a:t> of </a:t>
            </a:r>
            <a:r>
              <a:rPr lang="fr-BE" baseline="0" dirty="0" err="1"/>
              <a:t>tribes</a:t>
            </a:r>
            <a:r>
              <a:rPr lang="fr-BE" baseline="0" dirty="0"/>
              <a:t> </a:t>
            </a:r>
            <a:endParaRPr lang="en-GB" dirty="0"/>
          </a:p>
        </p:txBody>
      </p:sp>
    </p:spTree>
    <p:extLst>
      <p:ext uri="{BB962C8B-B14F-4D97-AF65-F5344CB8AC3E}">
        <p14:creationId xmlns:p14="http://schemas.microsoft.com/office/powerpoint/2010/main" val="3303993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03226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03226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2509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TEAM</a:t>
            </a:r>
          </a:p>
          <a:p>
            <a:r>
              <a:rPr lang="fr-BE" dirty="0"/>
              <a:t>GO AND SEE</a:t>
            </a:r>
          </a:p>
          <a:p>
            <a:endParaRPr lang="en-GB" dirty="0"/>
          </a:p>
        </p:txBody>
      </p:sp>
    </p:spTree>
    <p:extLst>
      <p:ext uri="{BB962C8B-B14F-4D97-AF65-F5344CB8AC3E}">
        <p14:creationId xmlns:p14="http://schemas.microsoft.com/office/powerpoint/2010/main" val="3303993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NPS, Customer satisfaction</a:t>
            </a:r>
            <a:r>
              <a:rPr lang="fr-BE" baseline="0" dirty="0"/>
              <a:t>, </a:t>
            </a:r>
            <a:r>
              <a:rPr lang="fr-BE" baseline="0" dirty="0" err="1"/>
              <a:t>employee</a:t>
            </a:r>
            <a:r>
              <a:rPr lang="fr-BE" baseline="0" dirty="0"/>
              <a:t> satisfaction </a:t>
            </a:r>
            <a:endParaRPr lang="en-GB" dirty="0"/>
          </a:p>
        </p:txBody>
      </p:sp>
    </p:spTree>
    <p:extLst>
      <p:ext uri="{BB962C8B-B14F-4D97-AF65-F5344CB8AC3E}">
        <p14:creationId xmlns:p14="http://schemas.microsoft.com/office/powerpoint/2010/main" val="949251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Very good </a:t>
            </a:r>
            <a:r>
              <a:rPr lang="fr-BE" dirty="0" err="1"/>
              <a:t>tool</a:t>
            </a:r>
            <a:r>
              <a:rPr lang="fr-BE" dirty="0"/>
              <a:t> as input. Not a bible. </a:t>
            </a:r>
          </a:p>
          <a:p>
            <a:r>
              <a:rPr lang="fr-BE" dirty="0" err="1"/>
              <a:t>What</a:t>
            </a:r>
            <a:r>
              <a:rPr lang="fr-BE" dirty="0"/>
              <a:t> </a:t>
            </a:r>
            <a:r>
              <a:rPr lang="fr-BE" dirty="0" err="1"/>
              <a:t>it</a:t>
            </a:r>
            <a:r>
              <a:rPr lang="fr-BE" dirty="0"/>
              <a:t> </a:t>
            </a:r>
            <a:r>
              <a:rPr lang="fr-BE" dirty="0" err="1"/>
              <a:t>is</a:t>
            </a:r>
            <a:endParaRPr lang="fr-BE" dirty="0"/>
          </a:p>
          <a:p>
            <a:r>
              <a:rPr lang="fr-BE" dirty="0"/>
              <a:t>How </a:t>
            </a:r>
            <a:r>
              <a:rPr lang="fr-BE" dirty="0" err="1"/>
              <a:t>it</a:t>
            </a:r>
            <a:r>
              <a:rPr lang="fr-BE" dirty="0"/>
              <a:t> </a:t>
            </a:r>
            <a:r>
              <a:rPr lang="fr-BE" dirty="0" err="1"/>
              <a:t>is</a:t>
            </a:r>
            <a:r>
              <a:rPr lang="fr-BE" dirty="0"/>
              <a:t> </a:t>
            </a:r>
            <a:r>
              <a:rPr lang="fr-BE" dirty="0" err="1"/>
              <a:t>used</a:t>
            </a:r>
            <a:endParaRPr lang="en-GB" dirty="0"/>
          </a:p>
          <a:p>
            <a:endParaRPr lang="fr-BE" dirty="0"/>
          </a:p>
        </p:txBody>
      </p:sp>
    </p:spTree>
    <p:extLst>
      <p:ext uri="{BB962C8B-B14F-4D97-AF65-F5344CB8AC3E}">
        <p14:creationId xmlns:p14="http://schemas.microsoft.com/office/powerpoint/2010/main" val="3055336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3131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89225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Number</a:t>
            </a:r>
            <a:r>
              <a:rPr lang="fr-BE" baseline="0" dirty="0"/>
              <a:t> of coaches, </a:t>
            </a:r>
            <a:r>
              <a:rPr lang="fr-BE" baseline="0" dirty="0" err="1"/>
              <a:t>number</a:t>
            </a:r>
            <a:r>
              <a:rPr lang="fr-BE" baseline="0" dirty="0"/>
              <a:t> of people </a:t>
            </a:r>
            <a:r>
              <a:rPr lang="fr-BE" baseline="0" dirty="0" err="1"/>
              <a:t>coached</a:t>
            </a:r>
            <a:r>
              <a:rPr lang="fr-BE" baseline="0" dirty="0"/>
              <a:t>, </a:t>
            </a:r>
            <a:r>
              <a:rPr lang="fr-BE" baseline="0" dirty="0" err="1"/>
              <a:t>number</a:t>
            </a:r>
            <a:r>
              <a:rPr lang="fr-BE" baseline="0" dirty="0"/>
              <a:t> of </a:t>
            </a:r>
            <a:r>
              <a:rPr lang="fr-BE" baseline="0" dirty="0" err="1"/>
              <a:t>tribes</a:t>
            </a:r>
            <a:r>
              <a:rPr lang="fr-BE" baseline="0" dirty="0"/>
              <a:t> </a:t>
            </a:r>
            <a:endParaRPr lang="en-GB" dirty="0"/>
          </a:p>
        </p:txBody>
      </p:sp>
    </p:spTree>
    <p:extLst>
      <p:ext uri="{BB962C8B-B14F-4D97-AF65-F5344CB8AC3E}">
        <p14:creationId xmlns:p14="http://schemas.microsoft.com/office/powerpoint/2010/main" val="427412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a:t>
            </a:r>
            <a:endParaRPr lang="en-GB" dirty="0"/>
          </a:p>
        </p:txBody>
      </p:sp>
    </p:spTree>
    <p:extLst>
      <p:ext uri="{BB962C8B-B14F-4D97-AF65-F5344CB8AC3E}">
        <p14:creationId xmlns:p14="http://schemas.microsoft.com/office/powerpoint/2010/main" val="744822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9553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21895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5376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5567" rtl="0" eaLnBrk="0" fontAlgn="base" latinLnBrk="0" hangingPunct="0">
              <a:lnSpc>
                <a:spcPct val="125000"/>
              </a:lnSpc>
              <a:spcBef>
                <a:spcPct val="0"/>
              </a:spcBef>
              <a:spcAft>
                <a:spcPct val="0"/>
              </a:spcAft>
              <a:buClrTx/>
              <a:buSzTx/>
              <a:buFontTx/>
              <a:buNone/>
              <a:tabLst/>
              <a:defRPr/>
            </a:pPr>
            <a:r>
              <a:rPr lang="fr-BE" sz="2400" kern="1200" dirty="0">
                <a:solidFill>
                  <a:srgbClr val="000000"/>
                </a:solidFill>
                <a:effectLst/>
                <a:latin typeface="Avenir Roman" charset="0"/>
                <a:ea typeface="ヒラギノ角ゴ Pro W3" charset="0"/>
                <a:cs typeface="Avenir Roman" charset="0"/>
                <a:sym typeface="Avenir Roman" charset="0"/>
              </a:rPr>
              <a:t>Of course </a:t>
            </a:r>
            <a:r>
              <a:rPr lang="fr-BE" sz="2400" kern="1200" dirty="0" err="1">
                <a:solidFill>
                  <a:srgbClr val="000000"/>
                </a:solidFill>
                <a:effectLst/>
                <a:latin typeface="Avenir Roman" charset="0"/>
                <a:ea typeface="ヒラギノ角ゴ Pro W3" charset="0"/>
                <a:cs typeface="Avenir Roman" charset="0"/>
                <a:sym typeface="Avenir Roman" charset="0"/>
              </a:rPr>
              <a:t>there</a:t>
            </a:r>
            <a:r>
              <a:rPr lang="fr-BE" sz="2400" kern="1200" dirty="0">
                <a:solidFill>
                  <a:srgbClr val="000000"/>
                </a:solidFill>
                <a:effectLst/>
                <a:latin typeface="Avenir Roman" charset="0"/>
                <a:ea typeface="ヒラギノ角ゴ Pro W3" charset="0"/>
                <a:cs typeface="Avenir Roman" charset="0"/>
                <a:sym typeface="Avenir Roman" charset="0"/>
              </a:rPr>
              <a:t> are </a:t>
            </a:r>
            <a:r>
              <a:rPr lang="fr-BE" sz="2400" kern="1200" dirty="0" err="1">
                <a:solidFill>
                  <a:srgbClr val="000000"/>
                </a:solidFill>
                <a:effectLst/>
                <a:latin typeface="Avenir Roman" charset="0"/>
                <a:ea typeface="ヒラギノ角ゴ Pro W3" charset="0"/>
                <a:cs typeface="Avenir Roman" charset="0"/>
                <a:sym typeface="Avenir Roman" charset="0"/>
              </a:rPr>
              <a:t>many</a:t>
            </a:r>
            <a:r>
              <a:rPr lang="fr-BE" sz="2400" kern="1200" baseline="0" dirty="0">
                <a:solidFill>
                  <a:srgbClr val="000000"/>
                </a:solidFill>
                <a:effectLst/>
                <a:latin typeface="Avenir Roman" charset="0"/>
                <a:ea typeface="ヒラギノ角ゴ Pro W3" charset="0"/>
                <a:cs typeface="Avenir Roman" charset="0"/>
                <a:sym typeface="Avenir Roman" charset="0"/>
              </a:rPr>
              <a:t> </a:t>
            </a:r>
            <a:r>
              <a:rPr lang="fr-BE" sz="2400" kern="1200" baseline="0" dirty="0" err="1">
                <a:solidFill>
                  <a:srgbClr val="000000"/>
                </a:solidFill>
                <a:effectLst/>
                <a:latin typeface="Avenir Roman" charset="0"/>
                <a:ea typeface="ヒラギノ角ゴ Pro W3" charset="0"/>
                <a:cs typeface="Avenir Roman" charset="0"/>
                <a:sym typeface="Avenir Roman" charset="0"/>
              </a:rPr>
              <a:t>others</a:t>
            </a:r>
            <a:r>
              <a:rPr lang="fr-BE" sz="2400" kern="1200" baseline="0" dirty="0">
                <a:solidFill>
                  <a:srgbClr val="000000"/>
                </a:solidFill>
                <a:effectLst/>
                <a:latin typeface="Avenir Roman" charset="0"/>
                <a:ea typeface="ヒラギノ角ゴ Pro W3" charset="0"/>
                <a:cs typeface="Avenir Roman" charset="0"/>
                <a:sym typeface="Avenir Roman" charset="0"/>
              </a:rPr>
              <a:t> not </a:t>
            </a:r>
            <a:r>
              <a:rPr lang="fr-BE" sz="2400" kern="1200" baseline="0" dirty="0" err="1">
                <a:solidFill>
                  <a:srgbClr val="000000"/>
                </a:solidFill>
                <a:effectLst/>
                <a:latin typeface="Avenir Roman" charset="0"/>
                <a:ea typeface="ヒラギノ角ゴ Pro W3" charset="0"/>
                <a:cs typeface="Avenir Roman" charset="0"/>
                <a:sym typeface="Avenir Roman" charset="0"/>
              </a:rPr>
              <a:t>very</a:t>
            </a:r>
            <a:r>
              <a:rPr lang="fr-BE" sz="2400" kern="1200" baseline="0" dirty="0">
                <a:solidFill>
                  <a:srgbClr val="000000"/>
                </a:solidFill>
                <a:effectLst/>
                <a:latin typeface="Avenir Roman" charset="0"/>
                <a:ea typeface="ヒラギノ角ゴ Pro W3" charset="0"/>
                <a:cs typeface="Avenir Roman" charset="0"/>
                <a:sym typeface="Avenir Roman" charset="0"/>
              </a:rPr>
              <a:t> </a:t>
            </a:r>
            <a:r>
              <a:rPr lang="fr-BE" sz="2400" kern="1200" baseline="0" dirty="0" err="1">
                <a:solidFill>
                  <a:srgbClr val="000000"/>
                </a:solidFill>
                <a:effectLst/>
                <a:latin typeface="Avenir Roman" charset="0"/>
                <a:ea typeface="ヒラギノ角ゴ Pro W3" charset="0"/>
                <a:cs typeface="Avenir Roman" charset="0"/>
                <a:sym typeface="Avenir Roman" charset="0"/>
              </a:rPr>
              <a:t>delighted</a:t>
            </a:r>
            <a:r>
              <a:rPr lang="fr-BE" sz="2400" kern="1200" baseline="0" dirty="0">
                <a:solidFill>
                  <a:srgbClr val="000000"/>
                </a:solidFill>
                <a:effectLst/>
                <a:latin typeface="Avenir Roman" charset="0"/>
                <a:ea typeface="ヒラギノ角ゴ Pro W3" charset="0"/>
                <a:cs typeface="Avenir Roman" charset="0"/>
                <a:sym typeface="Avenir Roman" charset="0"/>
              </a:rPr>
              <a:t> </a:t>
            </a:r>
            <a:r>
              <a:rPr lang="fr-BE" sz="2400" kern="1200" baseline="0" dirty="0" err="1">
                <a:solidFill>
                  <a:srgbClr val="000000"/>
                </a:solidFill>
                <a:effectLst/>
                <a:latin typeface="Avenir Roman" charset="0"/>
                <a:ea typeface="ヒラギノ角ゴ Pro W3" charset="0"/>
                <a:cs typeface="Avenir Roman" charset="0"/>
                <a:sym typeface="Avenir Roman" charset="0"/>
              </a:rPr>
              <a:t>too</a:t>
            </a:r>
            <a:endParaRPr lang="en-US" sz="2400" kern="1200" dirty="0">
              <a:solidFill>
                <a:srgbClr val="000000"/>
              </a:solidFill>
              <a:effectLst/>
              <a:latin typeface="Avenir Roman" charset="0"/>
              <a:ea typeface="ヒラギノ角ゴ Pro W3" charset="0"/>
              <a:cs typeface="Avenir Roman" charset="0"/>
              <a:sym typeface="Avenir Roman" charset="0"/>
            </a:endParaRPr>
          </a:p>
          <a:p>
            <a:endParaRPr lang="en-US" dirty="0"/>
          </a:p>
        </p:txBody>
      </p:sp>
    </p:spTree>
    <p:extLst>
      <p:ext uri="{BB962C8B-B14F-4D97-AF65-F5344CB8AC3E}">
        <p14:creationId xmlns:p14="http://schemas.microsoft.com/office/powerpoint/2010/main" val="1828319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No. </a:t>
            </a:r>
            <a:r>
              <a:rPr lang="fr-BE" dirty="0" err="1"/>
              <a:t>It’s</a:t>
            </a:r>
            <a:r>
              <a:rPr lang="fr-BE" dirty="0"/>
              <a:t> not </a:t>
            </a:r>
            <a:r>
              <a:rPr lang="fr-BE" dirty="0" err="1"/>
              <a:t>even</a:t>
            </a:r>
            <a:r>
              <a:rPr lang="fr-BE" dirty="0"/>
              <a:t> an official model.</a:t>
            </a:r>
          </a:p>
          <a:p>
            <a:r>
              <a:rPr lang="fr-BE" dirty="0"/>
              <a:t>But the </a:t>
            </a:r>
            <a:r>
              <a:rPr lang="fr-BE" dirty="0" err="1"/>
              <a:t>way</a:t>
            </a:r>
            <a:r>
              <a:rPr lang="fr-BE" dirty="0"/>
              <a:t> </a:t>
            </a:r>
            <a:r>
              <a:rPr lang="fr-BE" dirty="0" err="1"/>
              <a:t>it</a:t>
            </a:r>
            <a:r>
              <a:rPr lang="fr-BE" dirty="0"/>
              <a:t> </a:t>
            </a:r>
            <a:r>
              <a:rPr lang="fr-BE" dirty="0" err="1"/>
              <a:t>was</a:t>
            </a:r>
            <a:r>
              <a:rPr lang="fr-BE" dirty="0"/>
              <a:t> </a:t>
            </a:r>
            <a:r>
              <a:rPr lang="fr-BE" dirty="0" err="1"/>
              <a:t>done</a:t>
            </a:r>
            <a:r>
              <a:rPr lang="fr-BE" dirty="0"/>
              <a:t>, </a:t>
            </a:r>
            <a:r>
              <a:rPr lang="fr-BE" dirty="0" err="1"/>
              <a:t>might</a:t>
            </a:r>
            <a:r>
              <a:rPr lang="fr-BE" dirty="0"/>
              <a:t> </a:t>
            </a:r>
            <a:r>
              <a:rPr lang="fr-BE" dirty="0" err="1"/>
              <a:t>be</a:t>
            </a:r>
            <a:r>
              <a:rPr lang="fr-BE" dirty="0"/>
              <a:t>: </a:t>
            </a:r>
            <a:r>
              <a:rPr lang="fr-BE" dirty="0" err="1"/>
              <a:t>consider</a:t>
            </a:r>
            <a:r>
              <a:rPr lang="fr-BE" dirty="0"/>
              <a:t> the reality of the </a:t>
            </a:r>
            <a:r>
              <a:rPr lang="fr-BE" dirty="0" err="1"/>
              <a:t>organization</a:t>
            </a:r>
            <a:r>
              <a:rPr lang="fr-BE" dirty="0"/>
              <a:t> and </a:t>
            </a:r>
            <a:r>
              <a:rPr lang="fr-BE" dirty="0" err="1"/>
              <a:t>what</a:t>
            </a:r>
            <a:r>
              <a:rPr lang="fr-BE" dirty="0"/>
              <a:t> are the </a:t>
            </a:r>
            <a:r>
              <a:rPr lang="fr-BE" dirty="0" err="1"/>
              <a:t>problems</a:t>
            </a:r>
            <a:r>
              <a:rPr lang="fr-BE" dirty="0"/>
              <a:t> </a:t>
            </a:r>
            <a:r>
              <a:rPr lang="fr-BE" dirty="0" err="1"/>
              <a:t>we</a:t>
            </a:r>
            <a:r>
              <a:rPr lang="fr-BE" dirty="0"/>
              <a:t> </a:t>
            </a:r>
            <a:r>
              <a:rPr lang="fr-BE" dirty="0" err="1"/>
              <a:t>want</a:t>
            </a:r>
            <a:r>
              <a:rPr lang="fr-BE" dirty="0"/>
              <a:t> to solve and </a:t>
            </a:r>
            <a:r>
              <a:rPr lang="fr-BE" dirty="0" err="1"/>
              <a:t>where</a:t>
            </a:r>
            <a:r>
              <a:rPr lang="fr-BE" dirty="0"/>
              <a:t> </a:t>
            </a:r>
            <a:r>
              <a:rPr lang="fr-BE" dirty="0" err="1"/>
              <a:t>we</a:t>
            </a:r>
            <a:r>
              <a:rPr lang="fr-BE" dirty="0"/>
              <a:t> </a:t>
            </a:r>
            <a:r>
              <a:rPr lang="fr-BE" dirty="0" err="1"/>
              <a:t>want</a:t>
            </a:r>
            <a:r>
              <a:rPr lang="fr-BE" dirty="0"/>
              <a:t> to go.</a:t>
            </a:r>
          </a:p>
          <a:p>
            <a:r>
              <a:rPr lang="fr-BE" dirty="0" err="1"/>
              <a:t>Then</a:t>
            </a:r>
            <a:r>
              <a:rPr lang="fr-BE" dirty="0"/>
              <a:t> </a:t>
            </a:r>
            <a:r>
              <a:rPr lang="fr-BE" dirty="0" err="1"/>
              <a:t>choose</a:t>
            </a:r>
            <a:r>
              <a:rPr lang="fr-BE" dirty="0"/>
              <a:t> </a:t>
            </a:r>
            <a:r>
              <a:rPr lang="fr-BE" dirty="0" err="1"/>
              <a:t>what</a:t>
            </a:r>
            <a:r>
              <a:rPr lang="fr-BE" dirty="0"/>
              <a:t> </a:t>
            </a:r>
            <a:r>
              <a:rPr lang="fr-BE" dirty="0" err="1"/>
              <a:t>suits</a:t>
            </a:r>
            <a:r>
              <a:rPr lang="fr-BE" dirty="0"/>
              <a:t> </a:t>
            </a:r>
            <a:r>
              <a:rPr lang="fr-BE" dirty="0" err="1"/>
              <a:t>you</a:t>
            </a:r>
            <a:r>
              <a:rPr lang="fr-BE" dirty="0"/>
              <a:t> best! </a:t>
            </a:r>
            <a:r>
              <a:rPr lang="fr-BE" dirty="0" err="1"/>
              <a:t>Maybe</a:t>
            </a:r>
            <a:r>
              <a:rPr lang="fr-BE" dirty="0"/>
              <a:t> </a:t>
            </a:r>
            <a:r>
              <a:rPr lang="fr-BE" dirty="0" err="1"/>
              <a:t>SAFe</a:t>
            </a:r>
            <a:r>
              <a:rPr lang="fr-BE" dirty="0"/>
              <a:t>? </a:t>
            </a:r>
            <a:r>
              <a:rPr lang="fr-BE" dirty="0" err="1"/>
              <a:t>Maybe</a:t>
            </a:r>
            <a:r>
              <a:rPr lang="fr-BE" dirty="0"/>
              <a:t> </a:t>
            </a:r>
            <a:r>
              <a:rPr lang="fr-BE" dirty="0" err="1"/>
              <a:t>LeSS</a:t>
            </a:r>
            <a:r>
              <a:rPr lang="fr-BE" dirty="0"/>
              <a:t>? </a:t>
            </a:r>
            <a:r>
              <a:rPr lang="fr-BE" dirty="0" err="1"/>
              <a:t>Maybe</a:t>
            </a:r>
            <a:r>
              <a:rPr lang="fr-BE" dirty="0"/>
              <a:t> Spotify? Or </a:t>
            </a:r>
            <a:r>
              <a:rPr lang="fr-BE" dirty="0" err="1"/>
              <a:t>maybe</a:t>
            </a:r>
            <a:r>
              <a:rPr lang="fr-BE" dirty="0"/>
              <a:t> </a:t>
            </a:r>
            <a:r>
              <a:rPr lang="fr-BE" dirty="0" err="1"/>
              <a:t>what</a:t>
            </a:r>
            <a:r>
              <a:rPr lang="fr-BE" dirty="0"/>
              <a:t> </a:t>
            </a:r>
            <a:r>
              <a:rPr lang="fr-BE" dirty="0" err="1"/>
              <a:t>suits</a:t>
            </a:r>
            <a:r>
              <a:rPr lang="fr-BE" dirty="0"/>
              <a:t> </a:t>
            </a:r>
            <a:r>
              <a:rPr lang="fr-BE" dirty="0" err="1"/>
              <a:t>you</a:t>
            </a:r>
            <a:r>
              <a:rPr lang="fr-BE" dirty="0"/>
              <a:t> best </a:t>
            </a:r>
            <a:r>
              <a:rPr lang="fr-BE" dirty="0" err="1"/>
              <a:t>from</a:t>
            </a:r>
            <a:r>
              <a:rPr lang="fr-BE" dirty="0"/>
              <a:t> </a:t>
            </a:r>
            <a:r>
              <a:rPr lang="fr-BE" dirty="0" err="1"/>
              <a:t>each</a:t>
            </a:r>
            <a:r>
              <a:rPr lang="fr-BE" dirty="0"/>
              <a:t>! </a:t>
            </a:r>
            <a:endParaRPr lang="en-GB" dirty="0"/>
          </a:p>
        </p:txBody>
      </p:sp>
    </p:spTree>
    <p:extLst>
      <p:ext uri="{BB962C8B-B14F-4D97-AF65-F5344CB8AC3E}">
        <p14:creationId xmlns:p14="http://schemas.microsoft.com/office/powerpoint/2010/main" val="390336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NPS, Customer satisfaction</a:t>
            </a:r>
            <a:r>
              <a:rPr lang="fr-BE" baseline="0" dirty="0"/>
              <a:t>, </a:t>
            </a:r>
            <a:r>
              <a:rPr lang="fr-BE" baseline="0" dirty="0" err="1"/>
              <a:t>employee</a:t>
            </a:r>
            <a:r>
              <a:rPr lang="fr-BE" baseline="0" dirty="0"/>
              <a:t> satisfaction </a:t>
            </a:r>
            <a:endParaRPr lang="en-GB" dirty="0"/>
          </a:p>
        </p:txBody>
      </p:sp>
    </p:spTree>
    <p:extLst>
      <p:ext uri="{BB962C8B-B14F-4D97-AF65-F5344CB8AC3E}">
        <p14:creationId xmlns:p14="http://schemas.microsoft.com/office/powerpoint/2010/main" val="4210668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17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If I </a:t>
            </a:r>
            <a:r>
              <a:rPr lang="fr-BE" dirty="0" err="1"/>
              <a:t>could</a:t>
            </a:r>
            <a:r>
              <a:rPr lang="fr-BE" dirty="0"/>
              <a:t> inspire at least one of </a:t>
            </a:r>
            <a:r>
              <a:rPr lang="fr-BE" dirty="0" err="1"/>
              <a:t>you</a:t>
            </a:r>
            <a:r>
              <a:rPr lang="fr-BE" dirty="0"/>
              <a:t> </a:t>
            </a:r>
            <a:r>
              <a:rPr lang="fr-BE" dirty="0" err="1"/>
              <a:t>here</a:t>
            </a:r>
            <a:r>
              <a:rPr lang="fr-BE" dirty="0"/>
              <a:t>,</a:t>
            </a:r>
            <a:r>
              <a:rPr lang="fr-BE" baseline="0" dirty="0"/>
              <a:t> </a:t>
            </a:r>
            <a:r>
              <a:rPr lang="fr-BE" baseline="0" dirty="0" err="1"/>
              <a:t>that</a:t>
            </a:r>
            <a:r>
              <a:rPr lang="fr-BE" baseline="0" dirty="0"/>
              <a:t> </a:t>
            </a:r>
            <a:r>
              <a:rPr lang="fr-BE" baseline="0" dirty="0" err="1"/>
              <a:t>would</a:t>
            </a:r>
            <a:r>
              <a:rPr lang="fr-BE" baseline="0" dirty="0"/>
              <a:t> </a:t>
            </a:r>
            <a:r>
              <a:rPr lang="fr-BE" baseline="0" dirty="0" err="1"/>
              <a:t>be</a:t>
            </a:r>
            <a:r>
              <a:rPr lang="fr-BE" baseline="0" dirty="0"/>
              <a:t> </a:t>
            </a:r>
            <a:r>
              <a:rPr lang="fr-BE" baseline="0" dirty="0" err="1"/>
              <a:t>nice</a:t>
            </a:r>
            <a:r>
              <a:rPr lang="fr-BE" baseline="0" dirty="0"/>
              <a:t>.</a:t>
            </a:r>
            <a:endParaRPr lang="en-GB" dirty="0"/>
          </a:p>
        </p:txBody>
      </p:sp>
    </p:spTree>
    <p:extLst>
      <p:ext uri="{BB962C8B-B14F-4D97-AF65-F5344CB8AC3E}">
        <p14:creationId xmlns:p14="http://schemas.microsoft.com/office/powerpoint/2010/main" val="1919720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But if I </a:t>
            </a:r>
            <a:r>
              <a:rPr lang="fr-BE" dirty="0" err="1"/>
              <a:t>could</a:t>
            </a:r>
            <a:r>
              <a:rPr lang="fr-BE" dirty="0"/>
              <a:t> </a:t>
            </a:r>
            <a:r>
              <a:rPr lang="fr-BE" dirty="0" err="1"/>
              <a:t>give</a:t>
            </a:r>
            <a:r>
              <a:rPr lang="fr-BE" baseline="0" dirty="0"/>
              <a:t> </a:t>
            </a:r>
            <a:r>
              <a:rPr lang="fr-BE" baseline="0" dirty="0" err="1"/>
              <a:t>some</a:t>
            </a:r>
            <a:r>
              <a:rPr lang="fr-BE" baseline="0" dirty="0"/>
              <a:t> </a:t>
            </a:r>
            <a:r>
              <a:rPr lang="fr-BE" baseline="0" dirty="0" err="1"/>
              <a:t>ideas</a:t>
            </a:r>
            <a:r>
              <a:rPr lang="fr-BE" baseline="0" dirty="0"/>
              <a:t> and inspiration to the </a:t>
            </a:r>
            <a:r>
              <a:rPr lang="fr-BE" baseline="0" dirty="0" err="1"/>
              <a:t>majority</a:t>
            </a:r>
            <a:r>
              <a:rPr lang="fr-BE" baseline="0" dirty="0"/>
              <a:t>, I </a:t>
            </a:r>
            <a:r>
              <a:rPr lang="fr-BE" baseline="0" dirty="0" err="1"/>
              <a:t>would</a:t>
            </a:r>
            <a:r>
              <a:rPr lang="fr-BE" baseline="0" dirty="0"/>
              <a:t> </a:t>
            </a:r>
            <a:r>
              <a:rPr lang="fr-BE" baseline="0" dirty="0" err="1"/>
              <a:t>be</a:t>
            </a:r>
            <a:r>
              <a:rPr lang="fr-BE" baseline="0" dirty="0"/>
              <a:t> </a:t>
            </a:r>
            <a:r>
              <a:rPr lang="fr-BE" baseline="0" dirty="0" err="1"/>
              <a:t>even</a:t>
            </a:r>
            <a:r>
              <a:rPr lang="fr-BE" baseline="0" dirty="0"/>
              <a:t> </a:t>
            </a:r>
            <a:r>
              <a:rPr lang="fr-BE" baseline="0" dirty="0" err="1"/>
              <a:t>happier</a:t>
            </a:r>
            <a:r>
              <a:rPr lang="fr-BE" baseline="0" dirty="0"/>
              <a:t>! </a:t>
            </a:r>
            <a:r>
              <a:rPr lang="fr-BE" baseline="0" dirty="0">
                <a:sym typeface="Wingdings" panose="05000000000000000000" pitchFamily="2" charset="2"/>
              </a:rPr>
              <a:t></a:t>
            </a:r>
            <a:endParaRPr lang="en-GB" dirty="0"/>
          </a:p>
        </p:txBody>
      </p:sp>
    </p:spTree>
    <p:extLst>
      <p:ext uri="{BB962C8B-B14F-4D97-AF65-F5344CB8AC3E}">
        <p14:creationId xmlns:p14="http://schemas.microsoft.com/office/powerpoint/2010/main" val="19197202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Number</a:t>
            </a:r>
            <a:r>
              <a:rPr lang="fr-BE" baseline="0" dirty="0"/>
              <a:t> of coaches, </a:t>
            </a:r>
            <a:r>
              <a:rPr lang="fr-BE" baseline="0" dirty="0" err="1"/>
              <a:t>number</a:t>
            </a:r>
            <a:r>
              <a:rPr lang="fr-BE" baseline="0" dirty="0"/>
              <a:t> of people </a:t>
            </a:r>
            <a:r>
              <a:rPr lang="fr-BE" baseline="0" dirty="0" err="1"/>
              <a:t>coached</a:t>
            </a:r>
            <a:r>
              <a:rPr lang="fr-BE" baseline="0" dirty="0"/>
              <a:t>, </a:t>
            </a:r>
            <a:r>
              <a:rPr lang="fr-BE" baseline="0" dirty="0" err="1"/>
              <a:t>number</a:t>
            </a:r>
            <a:r>
              <a:rPr lang="fr-BE" baseline="0" dirty="0"/>
              <a:t> of </a:t>
            </a:r>
            <a:r>
              <a:rPr lang="fr-BE" baseline="0" dirty="0" err="1"/>
              <a:t>tribes</a:t>
            </a:r>
            <a:r>
              <a:rPr lang="fr-BE" baseline="0" dirty="0"/>
              <a:t> </a:t>
            </a:r>
            <a:endParaRPr lang="en-GB" dirty="0"/>
          </a:p>
        </p:txBody>
      </p:sp>
    </p:spTree>
    <p:extLst>
      <p:ext uri="{BB962C8B-B14F-4D97-AF65-F5344CB8AC3E}">
        <p14:creationId xmlns:p14="http://schemas.microsoft.com/office/powerpoint/2010/main" val="144620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QUIZZ WITH</a:t>
            </a:r>
            <a:r>
              <a:rPr lang="fr-BE" baseline="0" dirty="0"/>
              <a:t> THE POSTIS</a:t>
            </a:r>
          </a:p>
          <a:p>
            <a:r>
              <a:rPr lang="fr-BE" baseline="0" dirty="0"/>
              <a:t>AGILE, </a:t>
            </a:r>
            <a:r>
              <a:rPr lang="fr-BE" baseline="0" dirty="0" err="1"/>
              <a:t>Scrum</a:t>
            </a:r>
            <a:r>
              <a:rPr lang="fr-BE" baseline="0" dirty="0"/>
              <a:t>, </a:t>
            </a:r>
            <a:r>
              <a:rPr lang="fr-BE" dirty="0"/>
              <a:t>DAD, </a:t>
            </a:r>
            <a:r>
              <a:rPr lang="fr-BE" dirty="0" err="1"/>
              <a:t>SAFe</a:t>
            </a:r>
            <a:r>
              <a:rPr lang="fr-BE" dirty="0"/>
              <a:t>, </a:t>
            </a:r>
            <a:r>
              <a:rPr lang="fr-BE" dirty="0" err="1"/>
              <a:t>LeSS</a:t>
            </a:r>
            <a:r>
              <a:rPr lang="fr-BE" dirty="0"/>
              <a:t>, Nexus, Spotify, </a:t>
            </a:r>
            <a:endParaRPr lang="en-GB" dirty="0"/>
          </a:p>
        </p:txBody>
      </p:sp>
    </p:spTree>
    <p:extLst>
      <p:ext uri="{BB962C8B-B14F-4D97-AF65-F5344CB8AC3E}">
        <p14:creationId xmlns:p14="http://schemas.microsoft.com/office/powerpoint/2010/main" val="94925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AGILE, </a:t>
            </a:r>
            <a:r>
              <a:rPr lang="fr-BE" dirty="0" err="1"/>
              <a:t>scrum</a:t>
            </a:r>
            <a:r>
              <a:rPr lang="fr-BE" dirty="0"/>
              <a:t>… etc….</a:t>
            </a:r>
            <a:endParaRPr lang="en-GB" dirty="0"/>
          </a:p>
        </p:txBody>
      </p:sp>
    </p:spTree>
    <p:extLst>
      <p:ext uri="{BB962C8B-B14F-4D97-AF65-F5344CB8AC3E}">
        <p14:creationId xmlns:p14="http://schemas.microsoft.com/office/powerpoint/2010/main" val="173067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AGILE, </a:t>
            </a:r>
            <a:r>
              <a:rPr lang="fr-BE" dirty="0" err="1"/>
              <a:t>scrum</a:t>
            </a:r>
            <a:r>
              <a:rPr lang="fr-BE" dirty="0"/>
              <a:t>… etc….</a:t>
            </a:r>
            <a:endParaRPr lang="en-GB" dirty="0"/>
          </a:p>
        </p:txBody>
      </p:sp>
    </p:spTree>
    <p:extLst>
      <p:ext uri="{BB962C8B-B14F-4D97-AF65-F5344CB8AC3E}">
        <p14:creationId xmlns:p14="http://schemas.microsoft.com/office/powerpoint/2010/main" val="698037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Talk</a:t>
            </a:r>
            <a:r>
              <a:rPr lang="fr-BE" baseline="0" dirty="0"/>
              <a:t> about the </a:t>
            </a:r>
            <a:r>
              <a:rPr lang="fr-BE" baseline="0" dirty="0" err="1"/>
              <a:t>abbreviation</a:t>
            </a:r>
            <a:r>
              <a:rPr lang="fr-BE" baseline="0" dirty="0"/>
              <a:t> of </a:t>
            </a:r>
            <a:r>
              <a:rPr lang="fr-BE" baseline="0" dirty="0" err="1"/>
              <a:t>SAFe</a:t>
            </a:r>
            <a:r>
              <a:rPr lang="fr-BE" baseline="0" dirty="0"/>
              <a:t> </a:t>
            </a:r>
            <a:r>
              <a:rPr lang="fr-BE" baseline="0" dirty="0" err="1"/>
              <a:t>itself</a:t>
            </a:r>
            <a:r>
              <a:rPr lang="fr-BE" baseline="0" dirty="0"/>
              <a:t>: </a:t>
            </a:r>
            <a:r>
              <a:rPr lang="fr-BE" baseline="0" dirty="0" err="1"/>
              <a:t>what’s</a:t>
            </a:r>
            <a:r>
              <a:rPr lang="fr-BE" baseline="0" dirty="0"/>
              <a:t> </a:t>
            </a:r>
            <a:r>
              <a:rPr lang="fr-BE" baseline="0" dirty="0" err="1"/>
              <a:t>framework</a:t>
            </a:r>
            <a:r>
              <a:rPr lang="fr-BE" baseline="0" dirty="0"/>
              <a:t> by the </a:t>
            </a:r>
            <a:r>
              <a:rPr lang="fr-BE" baseline="0" dirty="0" err="1"/>
              <a:t>way</a:t>
            </a:r>
            <a:r>
              <a:rPr lang="fr-BE" baseline="0" dirty="0"/>
              <a:t>?</a:t>
            </a:r>
            <a:endParaRPr lang="en-GB" dirty="0"/>
          </a:p>
        </p:txBody>
      </p:sp>
    </p:spTree>
    <p:extLst>
      <p:ext uri="{BB962C8B-B14F-4D97-AF65-F5344CB8AC3E}">
        <p14:creationId xmlns:p14="http://schemas.microsoft.com/office/powerpoint/2010/main" val="949251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US" sz="2400" b="0" i="0" kern="1200" dirty="0">
                <a:solidFill>
                  <a:srgbClr val="000000"/>
                </a:solidFill>
                <a:effectLst/>
                <a:latin typeface="Avenir Roman" charset="0"/>
                <a:ea typeface="ヒラギノ角ゴ Pro W3" charset="0"/>
                <a:cs typeface="Avenir Roman" charset="0"/>
                <a:sym typeface="Avenir Roman" charset="0"/>
              </a:rPr>
              <a:t>The first official release of </a:t>
            </a:r>
            <a:r>
              <a:rPr lang="en-US" sz="2400" b="0" i="0" kern="1200" dirty="0" err="1">
                <a:solidFill>
                  <a:srgbClr val="000000"/>
                </a:solidFill>
                <a:effectLst/>
                <a:latin typeface="Avenir Roman" charset="0"/>
                <a:ea typeface="ヒラギノ角ゴ Pro W3" charset="0"/>
                <a:cs typeface="Avenir Roman" charset="0"/>
                <a:sym typeface="Avenir Roman" charset="0"/>
              </a:rPr>
              <a:t>SAFe</a:t>
            </a:r>
            <a:r>
              <a:rPr lang="en-US" sz="2400" b="0" i="0" kern="1200" dirty="0">
                <a:solidFill>
                  <a:srgbClr val="000000"/>
                </a:solidFill>
                <a:effectLst/>
                <a:latin typeface="Avenir Roman" charset="0"/>
                <a:ea typeface="ヒラギノ角ゴ Pro W3" charset="0"/>
                <a:cs typeface="Avenir Roman" charset="0"/>
                <a:sym typeface="Avenir Roman" charset="0"/>
              </a:rPr>
              <a:t> was published on its current website in 2011.</a:t>
            </a:r>
          </a:p>
          <a:p>
            <a:pPr marL="342900" indent="-342900">
              <a:buFontTx/>
              <a:buChar char="-"/>
            </a:pPr>
            <a:r>
              <a:rPr lang="en-US" sz="2400" b="0" i="0" kern="1200" dirty="0">
                <a:solidFill>
                  <a:srgbClr val="000000"/>
                </a:solidFill>
                <a:effectLst/>
                <a:latin typeface="Avenir Roman" charset="0"/>
                <a:ea typeface="ヒラギノ角ゴ Pro W3" charset="0"/>
                <a:cs typeface="Avenir Roman" charset="0"/>
                <a:sym typeface="Avenir Roman" charset="0"/>
              </a:rPr>
              <a:t>version 4.5, was released in June 2017</a:t>
            </a:r>
          </a:p>
          <a:p>
            <a:pPr marL="342900" indent="-342900">
              <a:buFontTx/>
              <a:buChar char="-"/>
            </a:pPr>
            <a:endParaRPr lang="en-US" dirty="0"/>
          </a:p>
        </p:txBody>
      </p:sp>
    </p:spTree>
    <p:extLst>
      <p:ext uri="{BB962C8B-B14F-4D97-AF65-F5344CB8AC3E}">
        <p14:creationId xmlns:p14="http://schemas.microsoft.com/office/powerpoint/2010/main" val="3571085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4" name="Picture 3" descr="image6.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0"/>
            <a:ext cx="10726738" cy="756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Box 4"/>
          <p:cNvSpPr txBox="1"/>
          <p:nvPr userDrawn="1"/>
        </p:nvSpPr>
        <p:spPr>
          <a:xfrm>
            <a:off x="875854" y="4282307"/>
            <a:ext cx="1917594" cy="1037197"/>
          </a:xfrm>
          <a:prstGeom prst="rect">
            <a:avLst/>
          </a:prstGeom>
          <a:noFill/>
        </p:spPr>
        <p:txBody>
          <a:bodyPr wrap="none" lIns="91431" tIns="45715" rIns="91431" bIns="45715" rtlCol="0">
            <a:spAutoFit/>
          </a:bodyPr>
          <a:lstStyle/>
          <a:p>
            <a:pPr>
              <a:lnSpc>
                <a:spcPct val="130000"/>
              </a:lnSpc>
            </a:pPr>
            <a:r>
              <a:rPr lang="fr-FR" sz="2800" b="1" dirty="0">
                <a:solidFill>
                  <a:schemeClr val="tx1"/>
                </a:solidFill>
                <a:latin typeface="Trebuchet MS"/>
                <a:cs typeface="Trebuchet MS"/>
              </a:rPr>
              <a:t>Titre</a:t>
            </a:r>
            <a:r>
              <a:rPr lang="fr-FR" sz="2800" b="1" baseline="0" dirty="0">
                <a:solidFill>
                  <a:schemeClr val="tx1"/>
                </a:solidFill>
                <a:latin typeface="Trebuchet MS"/>
                <a:cs typeface="Trebuchet MS"/>
              </a:rPr>
              <a:t> </a:t>
            </a:r>
            <a:r>
              <a:rPr lang="fr-FR" sz="2800" b="1" dirty="0">
                <a:solidFill>
                  <a:schemeClr val="tx1"/>
                </a:solidFill>
                <a:latin typeface="Trebuchet MS"/>
                <a:cs typeface="Trebuchet MS"/>
              </a:rPr>
              <a:t>Titre</a:t>
            </a:r>
          </a:p>
          <a:p>
            <a:pPr>
              <a:lnSpc>
                <a:spcPct val="130000"/>
              </a:lnSpc>
            </a:pPr>
            <a:r>
              <a:rPr lang="fr-FR" sz="2000" b="1" dirty="0">
                <a:solidFill>
                  <a:schemeClr val="tx1"/>
                </a:solidFill>
                <a:latin typeface="Trebuchet MS"/>
                <a:cs typeface="Trebuchet MS"/>
              </a:rPr>
              <a:t>Sous-titre</a:t>
            </a:r>
          </a:p>
        </p:txBody>
      </p:sp>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a:ext>
            </a:extLst>
          </a:blip>
          <a:srcRect l="9593" t="13866" r="9593" b="33427"/>
          <a:stretch/>
        </p:blipFill>
        <p:spPr>
          <a:xfrm>
            <a:off x="3468142" y="-287684"/>
            <a:ext cx="3666108" cy="1689670"/>
          </a:xfrm>
          <a:prstGeom prst="rect">
            <a:avLst/>
          </a:prstGeom>
        </p:spPr>
      </p:pic>
    </p:spTree>
    <p:extLst>
      <p:ext uri="{BB962C8B-B14F-4D97-AF65-F5344CB8AC3E}">
        <p14:creationId xmlns:p14="http://schemas.microsoft.com/office/powerpoint/2010/main" val="7057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p:txBody>
          <a:bodyPr/>
          <a:lstStyle>
            <a:lvl1pPr>
              <a:buClr>
                <a:schemeClr val="accent2"/>
              </a:buClr>
              <a:buSzPct val="80000"/>
              <a:buFont typeface="Wingdings" charset="2"/>
              <a:buChar char="u"/>
              <a:defRPr sz="2400">
                <a:latin typeface="Trebuchet MS"/>
                <a:cs typeface="Trebuchet MS"/>
              </a:defRPr>
            </a:lvl1pPr>
            <a:lvl2pPr marL="676800" indent="-342900">
              <a:buClr>
                <a:schemeClr val="accent2"/>
              </a:buClr>
              <a:buSzPct val="80000"/>
              <a:buFont typeface="Wingdings" charset="2"/>
              <a:buChar char="v"/>
              <a:defRPr sz="2400">
                <a:latin typeface="Trebuchet MS"/>
                <a:cs typeface="Trebuchet MS"/>
              </a:defRPr>
            </a:lvl2pPr>
            <a:lvl3pPr marL="979200" indent="-342900">
              <a:buClr>
                <a:schemeClr val="accent3"/>
              </a:buClr>
              <a:buSzPct val="90000"/>
              <a:buFont typeface="Wingdings" charset="2"/>
              <a:buChar char=""/>
              <a:defRPr sz="2000">
                <a:latin typeface="Trebuchet MS"/>
                <a:cs typeface="Trebuchet MS"/>
              </a:defRPr>
            </a:lvl3pPr>
            <a:lvl4pPr marL="1314000" indent="-342900">
              <a:buClr>
                <a:schemeClr val="accent5"/>
              </a:buClr>
              <a:buSzPct val="90000"/>
              <a:buFont typeface="Wingdings" charset="2"/>
              <a:buChar char=""/>
              <a:defRPr sz="2000">
                <a:latin typeface="Trebuchet MS"/>
                <a:cs typeface="Trebuchet MS"/>
              </a:defRPr>
            </a:lvl4pPr>
            <a:lvl5pPr marL="1616400" indent="-342900">
              <a:buClr>
                <a:schemeClr val="accent1"/>
              </a:buClr>
              <a:buSzPct val="90000"/>
              <a:buFont typeface="Wingdings" charset="2"/>
              <a:buChar char=""/>
              <a:defRPr sz="2000">
                <a:latin typeface="Trebuchet MS"/>
                <a:cs typeface="Trebuchet MS"/>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0"/>
            <a:endParaRPr lang="fr-FR" dirty="0"/>
          </a:p>
          <a:p>
            <a:pPr lvl="0"/>
            <a:endParaRPr lang="fr-BE" dirty="0"/>
          </a:p>
        </p:txBody>
      </p:sp>
      <p:sp>
        <p:nvSpPr>
          <p:cNvPr id="2" name="Titre 1"/>
          <p:cNvSpPr>
            <a:spLocks noGrp="1"/>
          </p:cNvSpPr>
          <p:nvPr>
            <p:ph type="title" hasCustomPrompt="1"/>
          </p:nvPr>
        </p:nvSpPr>
        <p:spPr>
          <a:xfrm>
            <a:off x="11758" y="969939"/>
            <a:ext cx="3744416" cy="360040"/>
          </a:xfrm>
          <a:solidFill>
            <a:schemeClr val="tx1"/>
          </a:solidFill>
        </p:spPr>
        <p:txBody>
          <a:bodyPr/>
          <a:lstStyle>
            <a:lvl1pPr marL="108000">
              <a:defRPr sz="1600">
                <a:solidFill>
                  <a:schemeClr val="bg1"/>
                </a:solidFill>
                <a:latin typeface="Helvetica"/>
                <a:cs typeface="Helvetica"/>
              </a:defRPr>
            </a:lvl1pPr>
          </a:lstStyle>
          <a:p>
            <a:r>
              <a:rPr lang="fr-FR" dirty="0"/>
              <a:t>MODIFIEZ LE STYLE DU TITRE</a:t>
            </a:r>
            <a:endParaRPr lang="fr-BE" dirty="0"/>
          </a:p>
        </p:txBody>
      </p:sp>
    </p:spTree>
    <p:extLst>
      <p:ext uri="{BB962C8B-B14F-4D97-AF65-F5344CB8AC3E}">
        <p14:creationId xmlns:p14="http://schemas.microsoft.com/office/powerpoint/2010/main" val="416127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758" y="969939"/>
            <a:ext cx="3744416" cy="360040"/>
          </a:xfrm>
          <a:solidFill>
            <a:schemeClr val="tx1"/>
          </a:solidFill>
        </p:spPr>
        <p:txBody>
          <a:bodyPr/>
          <a:lstStyle>
            <a:lvl1pPr marL="108000">
              <a:defRPr sz="1600">
                <a:solidFill>
                  <a:schemeClr val="bg1"/>
                </a:solidFill>
                <a:latin typeface="Helvetica"/>
                <a:cs typeface="Helvetica"/>
              </a:defRPr>
            </a:lvl1pPr>
          </a:lstStyle>
          <a:p>
            <a:r>
              <a:rPr lang="fr-FR" dirty="0"/>
              <a:t>MODIFIEZ LE STYLE DU TITRE</a:t>
            </a:r>
            <a:endParaRPr lang="fr-BE" dirty="0"/>
          </a:p>
        </p:txBody>
      </p:sp>
      <p:graphicFrame>
        <p:nvGraphicFramePr>
          <p:cNvPr id="7" name="Espace réservé du contenu 3"/>
          <p:cNvGraphicFramePr>
            <a:graphicFrameLocks/>
          </p:cNvGraphicFramePr>
          <p:nvPr userDrawn="1">
            <p:extLst>
              <p:ext uri="{D42A27DB-BD31-4B8C-83A1-F6EECF244321}">
                <p14:modId xmlns:p14="http://schemas.microsoft.com/office/powerpoint/2010/main" val="3015537437"/>
              </p:ext>
            </p:extLst>
          </p:nvPr>
        </p:nvGraphicFramePr>
        <p:xfrm>
          <a:off x="443806" y="1834035"/>
          <a:ext cx="9620250" cy="5112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1082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837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ntenu vierge">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r>
              <a:t>Texte du titre</a:t>
            </a:r>
          </a:p>
        </p:txBody>
      </p:sp>
      <p:sp>
        <p:nvSpPr>
          <p:cNvPr id="60" name="Shape 60"/>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61" name="Shape 6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22896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2347413"/>
            <a:ext cx="9078595" cy="1619750"/>
          </a:xfrm>
        </p:spPr>
        <p:txBody>
          <a:bodyPr/>
          <a:lstStyle/>
          <a:p>
            <a:r>
              <a:rPr lang="en-US"/>
              <a:t>Click to edit Master title style</a:t>
            </a:r>
            <a:endParaRPr lang="en-GB"/>
          </a:p>
        </p:txBody>
      </p:sp>
      <p:sp>
        <p:nvSpPr>
          <p:cNvPr id="3" name="Subtitle 2"/>
          <p:cNvSpPr>
            <a:spLocks noGrp="1"/>
          </p:cNvSpPr>
          <p:nvPr>
            <p:ph type="subTitle" idx="1"/>
          </p:nvPr>
        </p:nvSpPr>
        <p:spPr>
          <a:xfrm>
            <a:off x="1602105" y="4282016"/>
            <a:ext cx="7476490" cy="1931106"/>
          </a:xfrm>
        </p:spPr>
        <p:txBody>
          <a:bodyPr/>
          <a:lstStyle>
            <a:lvl1pPr marL="0" indent="0" algn="ctr">
              <a:buNone/>
              <a:defRPr>
                <a:solidFill>
                  <a:schemeClr val="tx1">
                    <a:tint val="75000"/>
                  </a:schemeClr>
                </a:solidFill>
              </a:defRPr>
            </a:lvl1pPr>
            <a:lvl2pPr marL="503789" indent="0" algn="ctr">
              <a:buNone/>
              <a:defRPr>
                <a:solidFill>
                  <a:schemeClr val="tx1">
                    <a:tint val="75000"/>
                  </a:schemeClr>
                </a:solidFill>
              </a:defRPr>
            </a:lvl2pPr>
            <a:lvl3pPr marL="1007577" indent="0" algn="ctr">
              <a:buNone/>
              <a:defRPr>
                <a:solidFill>
                  <a:schemeClr val="tx1">
                    <a:tint val="75000"/>
                  </a:schemeClr>
                </a:solidFill>
              </a:defRPr>
            </a:lvl3pPr>
            <a:lvl4pPr marL="1511366" indent="0" algn="ctr">
              <a:buNone/>
              <a:defRPr>
                <a:solidFill>
                  <a:schemeClr val="tx1">
                    <a:tint val="75000"/>
                  </a:schemeClr>
                </a:solidFill>
              </a:defRPr>
            </a:lvl4pPr>
            <a:lvl5pPr marL="2015155" indent="0" algn="ctr">
              <a:buNone/>
              <a:defRPr>
                <a:solidFill>
                  <a:schemeClr val="tx1">
                    <a:tint val="75000"/>
                  </a:schemeClr>
                </a:solidFill>
              </a:defRPr>
            </a:lvl5pPr>
            <a:lvl6pPr marL="2518943" indent="0" algn="ctr">
              <a:buNone/>
              <a:defRPr>
                <a:solidFill>
                  <a:schemeClr val="tx1">
                    <a:tint val="75000"/>
                  </a:schemeClr>
                </a:solidFill>
              </a:defRPr>
            </a:lvl6pPr>
            <a:lvl7pPr marL="3022732" indent="0" algn="ctr">
              <a:buNone/>
              <a:defRPr>
                <a:solidFill>
                  <a:schemeClr val="tx1">
                    <a:tint val="75000"/>
                  </a:schemeClr>
                </a:solidFill>
              </a:defRPr>
            </a:lvl7pPr>
            <a:lvl8pPr marL="3526521" indent="0" algn="ctr">
              <a:buNone/>
              <a:defRPr>
                <a:solidFill>
                  <a:schemeClr val="tx1">
                    <a:tint val="75000"/>
                  </a:schemeClr>
                </a:solidFill>
              </a:defRPr>
            </a:lvl8pPr>
            <a:lvl9pPr marL="40303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90103F3-9BBE-4FFE-9096-7A878652958B}" type="datetimeFigureOut">
              <a:rPr lang="en-GB" smtClean="0"/>
              <a:t>28/10/2017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015D2-E29C-479A-8E48-7F0A5275D543}" type="slidenum">
              <a:rPr lang="en-GB" smtClean="0"/>
              <a:t>‹#›</a:t>
            </a:fld>
            <a:endParaRPr lang="en-GB"/>
          </a:p>
        </p:txBody>
      </p:sp>
    </p:spTree>
    <p:extLst>
      <p:ext uri="{BB962C8B-B14F-4D97-AF65-F5344CB8AC3E}">
        <p14:creationId xmlns:p14="http://schemas.microsoft.com/office/powerpoint/2010/main" val="321383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5FFCE4BE-7B96-F84B-A382-76662BCA134D}" type="slidenum">
              <a:rPr lang="en-US" smtClean="0"/>
              <a:pPr/>
              <a:t>‹#›</a:t>
            </a:fld>
            <a:endParaRPr lang="en-US"/>
          </a:p>
        </p:txBody>
      </p:sp>
      <p:sp>
        <p:nvSpPr>
          <p:cNvPr id="4" name="Titre 3"/>
          <p:cNvSpPr>
            <a:spLocks noGrp="1"/>
          </p:cNvSpPr>
          <p:nvPr>
            <p:ph type="title"/>
          </p:nvPr>
        </p:nvSpPr>
        <p:spPr/>
        <p:txBody>
          <a:bodyPr/>
          <a:lstStyle/>
          <a:p>
            <a:r>
              <a:rPr lang="fr-FR"/>
              <a:t>Cliquez et modifiez le titre</a:t>
            </a:r>
            <a:endParaRPr lang="en-US"/>
          </a:p>
        </p:txBody>
      </p:sp>
      <p:pic>
        <p:nvPicPr>
          <p:cNvPr id="5" name="Picture 3" descr="image6.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23019" y="0"/>
            <a:ext cx="10726738" cy="756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6" name="Grouper 5"/>
          <p:cNvGrpSpPr/>
          <p:nvPr userDrawn="1"/>
        </p:nvGrpSpPr>
        <p:grpSpPr>
          <a:xfrm>
            <a:off x="-30125" y="4354314"/>
            <a:ext cx="10740950" cy="2232248"/>
            <a:chOff x="0" y="4354314"/>
            <a:chExt cx="10740950" cy="2232248"/>
          </a:xfrm>
        </p:grpSpPr>
        <p:sp>
          <p:nvSpPr>
            <p:cNvPr id="7" name="AutoShape 6"/>
            <p:cNvSpPr>
              <a:spLocks/>
            </p:cNvSpPr>
            <p:nvPr/>
          </p:nvSpPr>
          <p:spPr bwMode="auto">
            <a:xfrm>
              <a:off x="0" y="4354314"/>
              <a:ext cx="10740950" cy="223224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00288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521011" fontAlgn="base" hangingPunct="0">
                <a:spcBef>
                  <a:spcPct val="0"/>
                </a:spcBef>
                <a:spcAft>
                  <a:spcPct val="0"/>
                </a:spcAft>
              </a:pPr>
              <a:endParaRPr lang="en-US">
                <a:solidFill>
                  <a:srgbClr val="000000"/>
                </a:solidFill>
                <a:latin typeface="Trebuchet MS" charset="0"/>
                <a:ea typeface="MS PGothic" charset="0"/>
                <a:cs typeface="MS PGothic" charset="0"/>
                <a:sym typeface="Trebuchet MS" charset="0"/>
              </a:endParaRPr>
            </a:p>
          </p:txBody>
        </p:sp>
        <p:sp>
          <p:nvSpPr>
            <p:cNvPr id="8" name="AutoShape 7"/>
            <p:cNvSpPr>
              <a:spLocks/>
            </p:cNvSpPr>
            <p:nvPr/>
          </p:nvSpPr>
          <p:spPr bwMode="auto">
            <a:xfrm>
              <a:off x="0" y="4544364"/>
              <a:ext cx="10740950" cy="1852147"/>
            </a:xfrm>
            <a:custGeom>
              <a:avLst/>
              <a:gdLst>
                <a:gd name="T0" fmla="*/ 2147483647 w 21600"/>
                <a:gd name="T1" fmla="*/ 1664456837 h 21600"/>
                <a:gd name="T2" fmla="*/ 2147483647 w 21600"/>
                <a:gd name="T3" fmla="*/ 1664456837 h 21600"/>
                <a:gd name="T4" fmla="*/ 2147483647 w 21600"/>
                <a:gd name="T5" fmla="*/ 1664456837 h 21600"/>
                <a:gd name="T6" fmla="*/ 2147483647 w 21600"/>
                <a:gd name="T7" fmla="*/ 16644568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r>
                <a:rPr lang="en-US" sz="3200" i="1" dirty="0">
                  <a:solidFill>
                    <a:schemeClr val="bg1"/>
                  </a:solidFill>
                  <a:latin typeface="Trebuchet MS"/>
                  <a:cs typeface="Trebuchet MS"/>
                </a:rPr>
                <a:t>WWWWW</a:t>
              </a:r>
              <a:endParaRPr lang="en-US" sz="1100" dirty="0">
                <a:solidFill>
                  <a:schemeClr val="bg1"/>
                </a:solidFill>
                <a:latin typeface="Trebuchet MS"/>
                <a:cs typeface="Trebuchet MS"/>
              </a:endParaRPr>
            </a:p>
            <a:p>
              <a:pPr algn="ctr"/>
              <a:r>
                <a:rPr lang="en-US" sz="4000" i="1" dirty="0">
                  <a:solidFill>
                    <a:schemeClr val="bg1"/>
                  </a:solidFill>
                  <a:latin typeface="Trebuchet MS"/>
                  <a:cs typeface="Trebuchet MS"/>
                </a:rPr>
                <a:t>XXXXXXXXX</a:t>
              </a:r>
            </a:p>
            <a:p>
              <a:pPr algn="ctr"/>
              <a:endParaRPr lang="en-US" sz="1200" i="1" dirty="0">
                <a:solidFill>
                  <a:schemeClr val="bg1"/>
                </a:solidFill>
                <a:latin typeface="Trebuchet MS"/>
                <a:cs typeface="Trebuchet MS"/>
              </a:endParaRPr>
            </a:p>
            <a:p>
              <a:pPr algn="ctr"/>
              <a:endParaRPr lang="en-US" sz="2000" dirty="0">
                <a:solidFill>
                  <a:schemeClr val="bg1"/>
                </a:solidFill>
                <a:latin typeface="Trebuchet MS"/>
                <a:cs typeface="Trebuchet MS"/>
              </a:endParaRPr>
            </a:p>
            <a:p>
              <a:pPr algn="ctr"/>
              <a:endParaRPr lang="en-US" sz="1400" dirty="0">
                <a:solidFill>
                  <a:schemeClr val="bg1"/>
                </a:solidFill>
                <a:latin typeface="Trebuchet MS"/>
                <a:cs typeface="Trebuchet MS"/>
              </a:endParaRPr>
            </a:p>
          </p:txBody>
        </p:sp>
      </p:grpSp>
      <p:pic>
        <p:nvPicPr>
          <p:cNvPr id="9"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l="9593" t="13866" r="9593" b="33427"/>
          <a:stretch/>
        </p:blipFill>
        <p:spPr>
          <a:xfrm>
            <a:off x="3396134" y="-182190"/>
            <a:ext cx="3666108" cy="1689670"/>
          </a:xfrm>
          <a:prstGeom prst="rect">
            <a:avLst/>
          </a:prstGeom>
        </p:spPr>
      </p:pic>
      <p:sp>
        <p:nvSpPr>
          <p:cNvPr id="10" name="Rectangle 9"/>
          <p:cNvSpPr/>
          <p:nvPr userDrawn="1"/>
        </p:nvSpPr>
        <p:spPr>
          <a:xfrm>
            <a:off x="8766350" y="6874594"/>
            <a:ext cx="1918839" cy="553998"/>
          </a:xfrm>
          <a:prstGeom prst="rect">
            <a:avLst/>
          </a:prstGeom>
        </p:spPr>
        <p:txBody>
          <a:bodyPr wrap="none">
            <a:spAutoFit/>
          </a:bodyPr>
          <a:lstStyle/>
          <a:p>
            <a:pPr algn="r"/>
            <a:r>
              <a:rPr lang="en-US" sz="1800" dirty="0">
                <a:solidFill>
                  <a:schemeClr val="bg1"/>
                </a:solidFill>
                <a:latin typeface="Trebuchet MS"/>
                <a:cs typeface="Trebuchet MS"/>
              </a:rPr>
              <a:t>Wemanity XXXXX</a:t>
            </a:r>
          </a:p>
          <a:p>
            <a:pPr algn="r"/>
            <a:r>
              <a:rPr lang="en-US" sz="1200" dirty="0">
                <a:solidFill>
                  <a:schemeClr val="bg1"/>
                </a:solidFill>
                <a:latin typeface="Trebuchet MS"/>
                <a:cs typeface="Trebuchet MS"/>
              </a:rPr>
              <a:t>Date, 2015</a:t>
            </a:r>
          </a:p>
        </p:txBody>
      </p:sp>
      <p:sp>
        <p:nvSpPr>
          <p:cNvPr id="11" name="ZoneTexte 10"/>
          <p:cNvSpPr txBox="1"/>
          <p:nvPr userDrawn="1"/>
        </p:nvSpPr>
        <p:spPr>
          <a:xfrm>
            <a:off x="5052318" y="1516385"/>
            <a:ext cx="576064" cy="461665"/>
          </a:xfrm>
          <a:prstGeom prst="rect">
            <a:avLst/>
          </a:prstGeom>
          <a:noFill/>
        </p:spPr>
        <p:txBody>
          <a:bodyPr wrap="square" rtlCol="0">
            <a:spAutoFit/>
          </a:bodyPr>
          <a:lstStyle/>
          <a:p>
            <a:pPr algn="ctr"/>
            <a:r>
              <a:rPr lang="en-US" sz="2400">
                <a:solidFill>
                  <a:srgbClr val="FFFFFF"/>
                </a:solidFill>
                <a:latin typeface="Helvetica Neue"/>
                <a:cs typeface="Helvetica Neue"/>
              </a:rPr>
              <a:t>&amp;</a:t>
            </a:r>
            <a:endParaRPr lang="en-US" sz="2000">
              <a:solidFill>
                <a:srgbClr val="FFFFFF"/>
              </a:solidFill>
              <a:latin typeface="Helvetica Neue"/>
              <a:cs typeface="Helvetica Neue"/>
            </a:endParaRPr>
          </a:p>
        </p:txBody>
      </p:sp>
      <p:sp>
        <p:nvSpPr>
          <p:cNvPr id="20" name="Espace réservé pour une image  19"/>
          <p:cNvSpPr>
            <a:spLocks noGrp="1"/>
          </p:cNvSpPr>
          <p:nvPr>
            <p:ph type="pic" sz="quarter" idx="11"/>
          </p:nvPr>
        </p:nvSpPr>
        <p:spPr>
          <a:xfrm>
            <a:off x="3036094" y="2050058"/>
            <a:ext cx="4679950" cy="1512887"/>
          </a:xfrm>
        </p:spPr>
        <p:txBody>
          <a:bodyPr/>
          <a:lstStyle/>
          <a:p>
            <a:endParaRPr lang="en-US"/>
          </a:p>
        </p:txBody>
      </p:sp>
    </p:spTree>
    <p:extLst>
      <p:ext uri="{BB962C8B-B14F-4D97-AF65-F5344CB8AC3E}">
        <p14:creationId xmlns:p14="http://schemas.microsoft.com/office/powerpoint/2010/main" val="280560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 Base">
    <p:spTree>
      <p:nvGrpSpPr>
        <p:cNvPr id="1" name=""/>
        <p:cNvGrpSpPr/>
        <p:nvPr/>
      </p:nvGrpSpPr>
      <p:grpSpPr>
        <a:xfrm>
          <a:off x="0" y="0"/>
          <a:ext cx="0" cy="0"/>
          <a:chOff x="0" y="0"/>
          <a:chExt cx="0" cy="0"/>
        </a:xfrm>
      </p:grpSpPr>
      <p:sp>
        <p:nvSpPr>
          <p:cNvPr id="2" name="Titre 1"/>
          <p:cNvSpPr>
            <a:spLocks noGrp="1"/>
          </p:cNvSpPr>
          <p:nvPr>
            <p:ph type="title"/>
          </p:nvPr>
        </p:nvSpPr>
        <p:spPr>
          <a:xfrm>
            <a:off x="0" y="969937"/>
            <a:ext cx="5340350" cy="360041"/>
          </a:xfrm>
          <a:prstGeom prst="rect">
            <a:avLst/>
          </a:prstGeom>
          <a:solidFill>
            <a:schemeClr val="tx1"/>
          </a:solidFill>
        </p:spPr>
        <p:txBody>
          <a:bodyPr/>
          <a:lstStyle>
            <a:lvl1pPr marL="72000" eaLnBrk="1">
              <a:defRPr sz="1800">
                <a:latin typeface="Helvetica"/>
                <a:cs typeface="Helvetica"/>
              </a:defRPr>
            </a:lvl1pPr>
          </a:lstStyle>
          <a:p>
            <a:pPr eaLnBrk="1">
              <a:defRPr/>
            </a:pPr>
            <a:r>
              <a:rPr lang="en-US" altLang="fr-FR" sz="1600" i="1" cap="small" noProof="0">
                <a:solidFill>
                  <a:srgbClr val="FFFFFF"/>
                </a:solidFill>
                <a:latin typeface="Helvetica" charset="0"/>
              </a:rPr>
              <a:t>Cliquez et modifiez le titre</a:t>
            </a:r>
          </a:p>
        </p:txBody>
      </p:sp>
      <p:sp>
        <p:nvSpPr>
          <p:cNvPr id="7" name="Espace réservé du texte 6"/>
          <p:cNvSpPr>
            <a:spLocks noGrp="1"/>
          </p:cNvSpPr>
          <p:nvPr>
            <p:ph type="body" sz="quarter" idx="10"/>
          </p:nvPr>
        </p:nvSpPr>
        <p:spPr>
          <a:xfrm>
            <a:off x="540236" y="1770167"/>
            <a:ext cx="9624650" cy="5320452"/>
          </a:xfrm>
        </p:spPr>
        <p:txBody>
          <a:bodyPr/>
          <a:lstStyle>
            <a:lvl1pPr marL="342900" indent="-342900">
              <a:buClr>
                <a:schemeClr val="accent2"/>
              </a:buClr>
              <a:buSzPct val="125000"/>
              <a:buFont typeface="Arial"/>
              <a:buChar char="•"/>
              <a:defRPr lang="fr-FR" sz="2400" b="1" dirty="0" smtClean="0">
                <a:solidFill>
                  <a:srgbClr val="000000"/>
                </a:solidFill>
                <a:latin typeface="Trebuchet MS"/>
                <a:ea typeface="ヒラギノ角ゴ Pro W3" charset="0"/>
                <a:cs typeface="Trebuchet MS"/>
                <a:sym typeface="Helvetica" charset="0"/>
              </a:defRPr>
            </a:lvl1pPr>
            <a:lvl2pPr marL="676800" indent="-342900">
              <a:buClr>
                <a:schemeClr val="accent3"/>
              </a:buClr>
              <a:buFont typeface="Wingdings" charset="2"/>
              <a:buChar char="§"/>
              <a:defRPr lang="fr-FR" sz="2000" dirty="0" smtClean="0">
                <a:solidFill>
                  <a:srgbClr val="000000"/>
                </a:solidFill>
                <a:latin typeface="Trebuchet MS"/>
                <a:ea typeface="ヒラギノ角ゴ Pro W3" charset="0"/>
                <a:cs typeface="Trebuchet MS"/>
                <a:sym typeface="Helvetica" charset="0"/>
              </a:defRPr>
            </a:lvl2pPr>
            <a:lvl3pPr marL="921600" indent="-285750">
              <a:spcBef>
                <a:spcPts val="600"/>
              </a:spcBef>
              <a:buClr>
                <a:schemeClr val="accent1"/>
              </a:buClr>
              <a:buFont typeface="Wingdings" charset="2"/>
              <a:buChar char="v"/>
              <a:defRPr sz="1400">
                <a:latin typeface="Trebuchet MS"/>
                <a:cs typeface="Trebuchet MS"/>
              </a:defRPr>
            </a:lvl3pPr>
            <a:lvl4pPr marL="1108800" indent="-171450">
              <a:spcBef>
                <a:spcPts val="600"/>
              </a:spcBef>
              <a:buFont typeface="Lucida Grande"/>
              <a:buChar char="-"/>
              <a:defRPr sz="1100">
                <a:latin typeface="Trebuchet MS"/>
                <a:cs typeface="Trebuchet MS"/>
              </a:defRPr>
            </a:lvl4pPr>
            <a:lvl5pPr marL="1299600" indent="-171450">
              <a:spcBef>
                <a:spcPts val="600"/>
              </a:spcBef>
              <a:buFont typeface="Courier New"/>
              <a:buChar char="o"/>
              <a:defRPr sz="1000">
                <a:latin typeface="Trebuchet MS"/>
                <a:cs typeface="Trebuchet MS"/>
              </a:defRPr>
            </a:lvl5p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8" name="Espace réservé du numéro de diapositive 4"/>
          <p:cNvSpPr>
            <a:spLocks noGrp="1"/>
          </p:cNvSpPr>
          <p:nvPr>
            <p:ph type="sldNum" sz="quarter" idx="11"/>
          </p:nvPr>
        </p:nvSpPr>
        <p:spPr>
          <a:xfrm>
            <a:off x="8478376" y="7234633"/>
            <a:ext cx="1326470" cy="321867"/>
          </a:xfrm>
          <a:prstGeom prst="rect">
            <a:avLst/>
          </a:prstGeom>
        </p:spPr>
        <p:txBody>
          <a:bodyPr lIns="104205" tIns="52103" rIns="104205" bIns="52103"/>
          <a:lstStyle>
            <a:lvl1pPr algn="r">
              <a:defRPr sz="1400">
                <a:solidFill>
                  <a:schemeClr val="tx1"/>
                </a:solidFill>
                <a:latin typeface="+mn-lt"/>
              </a:defRPr>
            </a:lvl1pPr>
          </a:lstStyle>
          <a:p>
            <a:fld id="{E1BF3D33-4165-1740-BFF0-1327FC95F871}" type="slidenum">
              <a:rPr lang="en-US" noProof="0" smtClean="0"/>
              <a:pPr/>
              <a:t>‹#›</a:t>
            </a:fld>
            <a:endParaRPr lang="en-US" noProof="0"/>
          </a:p>
        </p:txBody>
      </p:sp>
    </p:spTree>
    <p:extLst>
      <p:ext uri="{BB962C8B-B14F-4D97-AF65-F5344CB8AC3E}">
        <p14:creationId xmlns:p14="http://schemas.microsoft.com/office/powerpoint/2010/main" val="143646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s">
    <p:spTree>
      <p:nvGrpSpPr>
        <p:cNvPr id="1" name=""/>
        <p:cNvGrpSpPr/>
        <p:nvPr/>
      </p:nvGrpSpPr>
      <p:grpSpPr>
        <a:xfrm>
          <a:off x="0" y="0"/>
          <a:ext cx="0" cy="0"/>
          <a:chOff x="0" y="0"/>
          <a:chExt cx="0" cy="0"/>
        </a:xfrm>
      </p:grpSpPr>
      <p:sp>
        <p:nvSpPr>
          <p:cNvPr id="2" name="Titre 1"/>
          <p:cNvSpPr>
            <a:spLocks noGrp="1"/>
          </p:cNvSpPr>
          <p:nvPr>
            <p:ph type="title"/>
          </p:nvPr>
        </p:nvSpPr>
        <p:spPr>
          <a:xfrm>
            <a:off x="0" y="969937"/>
            <a:ext cx="5340350" cy="360041"/>
          </a:xfrm>
          <a:prstGeom prst="rect">
            <a:avLst/>
          </a:prstGeom>
          <a:solidFill>
            <a:schemeClr val="tx1"/>
          </a:solidFill>
        </p:spPr>
        <p:txBody>
          <a:bodyPr/>
          <a:lstStyle>
            <a:lvl1pPr marL="72000" eaLnBrk="1">
              <a:defRPr sz="1800">
                <a:latin typeface="Helvetica"/>
                <a:cs typeface="Helvetica"/>
              </a:defRPr>
            </a:lvl1pPr>
          </a:lstStyle>
          <a:p>
            <a:pPr eaLnBrk="1">
              <a:defRPr/>
            </a:pPr>
            <a:r>
              <a:rPr lang="en-US" altLang="fr-FR" sz="1600" i="1" cap="small" noProof="0">
                <a:solidFill>
                  <a:srgbClr val="FFFFFF"/>
                </a:solidFill>
                <a:latin typeface="Helvetica" charset="0"/>
              </a:rPr>
              <a:t>Cliquez et modifiez le titre</a:t>
            </a:r>
          </a:p>
        </p:txBody>
      </p:sp>
      <p:sp>
        <p:nvSpPr>
          <p:cNvPr id="7" name="Espace réservé du texte 6"/>
          <p:cNvSpPr>
            <a:spLocks noGrp="1"/>
          </p:cNvSpPr>
          <p:nvPr>
            <p:ph type="body" sz="quarter" idx="10"/>
          </p:nvPr>
        </p:nvSpPr>
        <p:spPr>
          <a:xfrm>
            <a:off x="540236" y="1770167"/>
            <a:ext cx="4584090" cy="5320452"/>
          </a:xfrm>
        </p:spPr>
        <p:txBody>
          <a:bodyPr/>
          <a:lstStyle>
            <a:lvl1pPr marL="342900" indent="-342900">
              <a:buClr>
                <a:schemeClr val="accent2"/>
              </a:buClr>
              <a:buSzPct val="125000"/>
              <a:buFont typeface="Arial"/>
              <a:buChar char="•"/>
              <a:defRPr lang="fr-FR" sz="2400" b="1" dirty="0" smtClean="0">
                <a:solidFill>
                  <a:srgbClr val="000000"/>
                </a:solidFill>
                <a:latin typeface="Trebuchet MS"/>
                <a:ea typeface="ヒラギノ角ゴ Pro W3" charset="0"/>
                <a:cs typeface="Trebuchet MS"/>
                <a:sym typeface="Helvetica" charset="0"/>
              </a:defRPr>
            </a:lvl1pPr>
            <a:lvl2pPr marL="676800" indent="-342900">
              <a:buClr>
                <a:schemeClr val="accent3"/>
              </a:buClr>
              <a:buFont typeface="Wingdings" charset="2"/>
              <a:buChar char="§"/>
              <a:defRPr lang="fr-FR" sz="2000" dirty="0" smtClean="0">
                <a:solidFill>
                  <a:srgbClr val="000000"/>
                </a:solidFill>
                <a:latin typeface="Trebuchet MS"/>
                <a:ea typeface="ヒラギノ角ゴ Pro W3" charset="0"/>
                <a:cs typeface="Trebuchet MS"/>
                <a:sym typeface="Helvetica" charset="0"/>
              </a:defRPr>
            </a:lvl2pPr>
            <a:lvl3pPr marL="921600" indent="-285750">
              <a:spcBef>
                <a:spcPts val="600"/>
              </a:spcBef>
              <a:buClr>
                <a:schemeClr val="accent1"/>
              </a:buClr>
              <a:buFont typeface="Wingdings" charset="2"/>
              <a:buChar char="v"/>
              <a:defRPr sz="1400">
                <a:latin typeface="Trebuchet MS"/>
                <a:cs typeface="Trebuchet MS"/>
              </a:defRPr>
            </a:lvl3pPr>
            <a:lvl4pPr marL="1108800" indent="-171450">
              <a:spcBef>
                <a:spcPts val="600"/>
              </a:spcBef>
              <a:buFont typeface="Lucida Grande"/>
              <a:buChar char="-"/>
              <a:defRPr sz="1100">
                <a:latin typeface="Trebuchet MS"/>
                <a:cs typeface="Trebuchet MS"/>
              </a:defRPr>
            </a:lvl4pPr>
            <a:lvl5pPr marL="1299600" indent="-171450">
              <a:spcBef>
                <a:spcPts val="600"/>
              </a:spcBef>
              <a:buFont typeface="Courier New"/>
              <a:buChar char="o"/>
              <a:defRPr sz="1000">
                <a:latin typeface="Trebuchet MS"/>
                <a:cs typeface="Trebuchet MS"/>
              </a:defRPr>
            </a:lvl5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8" name="Espace réservé du numéro de diapositive 4"/>
          <p:cNvSpPr>
            <a:spLocks noGrp="1"/>
          </p:cNvSpPr>
          <p:nvPr>
            <p:ph type="sldNum" sz="quarter" idx="11"/>
          </p:nvPr>
        </p:nvSpPr>
        <p:spPr>
          <a:xfrm>
            <a:off x="8478376" y="7234633"/>
            <a:ext cx="1326470" cy="321867"/>
          </a:xfrm>
          <a:prstGeom prst="rect">
            <a:avLst/>
          </a:prstGeom>
        </p:spPr>
        <p:txBody>
          <a:bodyPr lIns="104205" tIns="52103" rIns="104205" bIns="52103"/>
          <a:lstStyle>
            <a:lvl1pPr algn="r">
              <a:defRPr sz="1400">
                <a:solidFill>
                  <a:schemeClr val="tx1"/>
                </a:solidFill>
                <a:latin typeface="+mn-lt"/>
              </a:defRPr>
            </a:lvl1pPr>
          </a:lstStyle>
          <a:p>
            <a:fld id="{E1BF3D33-4165-1740-BFF0-1327FC95F871}" type="slidenum">
              <a:rPr lang="en-US" noProof="0" smtClean="0"/>
              <a:pPr/>
              <a:t>‹#›</a:t>
            </a:fld>
            <a:endParaRPr lang="en-US" noProof="0"/>
          </a:p>
        </p:txBody>
      </p:sp>
      <p:sp>
        <p:nvSpPr>
          <p:cNvPr id="5" name="Espace réservé du texte 6"/>
          <p:cNvSpPr>
            <a:spLocks noGrp="1"/>
          </p:cNvSpPr>
          <p:nvPr>
            <p:ph type="body" sz="quarter" idx="12"/>
          </p:nvPr>
        </p:nvSpPr>
        <p:spPr>
          <a:xfrm>
            <a:off x="5556374" y="1762026"/>
            <a:ext cx="4608512" cy="5320452"/>
          </a:xfrm>
        </p:spPr>
        <p:txBody>
          <a:bodyPr/>
          <a:lstStyle>
            <a:lvl1pPr marL="342900" indent="-342900">
              <a:buClr>
                <a:schemeClr val="accent2"/>
              </a:buClr>
              <a:buSzPct val="125000"/>
              <a:buFont typeface="Arial"/>
              <a:buChar char="•"/>
              <a:defRPr lang="fr-FR" sz="2400" b="1" dirty="0" smtClean="0">
                <a:solidFill>
                  <a:srgbClr val="000000"/>
                </a:solidFill>
                <a:latin typeface="Trebuchet MS"/>
                <a:ea typeface="ヒラギノ角ゴ Pro W3" charset="0"/>
                <a:cs typeface="Trebuchet MS"/>
                <a:sym typeface="Helvetica" charset="0"/>
              </a:defRPr>
            </a:lvl1pPr>
            <a:lvl2pPr marL="676800" indent="-342900">
              <a:buClr>
                <a:schemeClr val="accent3"/>
              </a:buClr>
              <a:buFont typeface="Wingdings" charset="2"/>
              <a:buChar char="§"/>
              <a:defRPr lang="fr-FR" sz="2000" dirty="0" smtClean="0">
                <a:solidFill>
                  <a:srgbClr val="000000"/>
                </a:solidFill>
                <a:latin typeface="Trebuchet MS"/>
                <a:ea typeface="ヒラギノ角ゴ Pro W3" charset="0"/>
                <a:cs typeface="Trebuchet MS"/>
                <a:sym typeface="Helvetica" charset="0"/>
              </a:defRPr>
            </a:lvl2pPr>
            <a:lvl3pPr marL="921600" indent="-285750">
              <a:spcBef>
                <a:spcPts val="600"/>
              </a:spcBef>
              <a:buClr>
                <a:schemeClr val="accent1"/>
              </a:buClr>
              <a:buFont typeface="Wingdings" charset="2"/>
              <a:buChar char="v"/>
              <a:defRPr sz="1400">
                <a:latin typeface="Trebuchet MS"/>
                <a:cs typeface="Trebuchet MS"/>
              </a:defRPr>
            </a:lvl3pPr>
            <a:lvl4pPr marL="1108800" indent="-171450">
              <a:spcBef>
                <a:spcPts val="600"/>
              </a:spcBef>
              <a:buFont typeface="Lucida Grande"/>
              <a:buChar char="-"/>
              <a:defRPr sz="1100">
                <a:latin typeface="Trebuchet MS"/>
                <a:cs typeface="Trebuchet MS"/>
              </a:defRPr>
            </a:lvl4pPr>
            <a:lvl5pPr marL="1299600" indent="-171450">
              <a:spcBef>
                <a:spcPts val="600"/>
              </a:spcBef>
              <a:buFont typeface="Courier New"/>
              <a:buChar char="o"/>
              <a:defRPr sz="1000">
                <a:latin typeface="Trebuchet MS"/>
                <a:cs typeface="Trebuchet MS"/>
              </a:defRPr>
            </a:lvl5p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Tree>
    <p:extLst>
      <p:ext uri="{BB962C8B-B14F-4D97-AF65-F5344CB8AC3E}">
        <p14:creationId xmlns:p14="http://schemas.microsoft.com/office/powerpoint/2010/main" val="175331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9" name="Rectangle 8"/>
          <p:cNvSpPr/>
          <p:nvPr userDrawn="1"/>
        </p:nvSpPr>
        <p:spPr>
          <a:xfrm>
            <a:off x="-132258" y="-110182"/>
            <a:ext cx="10945216" cy="7776864"/>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lIns="91358" tIns="45678" rIns="91358" bIns="45678" anchor="ctr"/>
          <a:lstStyle>
            <a:lvl1pPr eaLnBrk="0">
              <a:defRPr sz="2100">
                <a:solidFill>
                  <a:srgbClr val="000000"/>
                </a:solidFill>
                <a:latin typeface="Trebuchet MS" pitchFamily="34" charset="0"/>
                <a:ea typeface="MS PGothic" pitchFamily="34" charset="-128"/>
                <a:sym typeface="Trebuchet MS" pitchFamily="34" charset="0"/>
              </a:defRPr>
            </a:lvl1pPr>
            <a:lvl2pPr marL="742950" indent="-285750" eaLnBrk="0">
              <a:defRPr sz="2100">
                <a:solidFill>
                  <a:srgbClr val="000000"/>
                </a:solidFill>
                <a:latin typeface="Trebuchet MS" pitchFamily="34" charset="0"/>
                <a:ea typeface="MS PGothic" pitchFamily="34" charset="-128"/>
                <a:sym typeface="Trebuchet MS" pitchFamily="34" charset="0"/>
              </a:defRPr>
            </a:lvl2pPr>
            <a:lvl3pPr marL="1143000" indent="-228600" eaLnBrk="0">
              <a:defRPr sz="2100">
                <a:solidFill>
                  <a:srgbClr val="000000"/>
                </a:solidFill>
                <a:latin typeface="Trebuchet MS" pitchFamily="34" charset="0"/>
                <a:ea typeface="MS PGothic" pitchFamily="34" charset="-128"/>
                <a:sym typeface="Trebuchet MS" pitchFamily="34" charset="0"/>
              </a:defRPr>
            </a:lvl3pPr>
            <a:lvl4pPr marL="1600200" indent="-228600" eaLnBrk="0">
              <a:defRPr sz="2100">
                <a:solidFill>
                  <a:srgbClr val="000000"/>
                </a:solidFill>
                <a:latin typeface="Trebuchet MS" pitchFamily="34" charset="0"/>
                <a:ea typeface="MS PGothic" pitchFamily="34" charset="-128"/>
                <a:sym typeface="Trebuchet MS" pitchFamily="34" charset="0"/>
              </a:defRPr>
            </a:lvl4pPr>
            <a:lvl5pPr marL="2057400" indent="-228600" eaLnBrk="0">
              <a:defRPr sz="2100">
                <a:solidFill>
                  <a:srgbClr val="000000"/>
                </a:solidFill>
                <a:latin typeface="Trebuchet MS" pitchFamily="34" charset="0"/>
                <a:ea typeface="MS PGothic" pitchFamily="34" charset="-128"/>
                <a:sym typeface="Trebuchet MS" pitchFamily="34" charset="0"/>
              </a:defRPr>
            </a:lvl5pPr>
            <a:lvl6pPr marL="2514600" indent="-228600" defTabSz="520700" eaLnBrk="0" fontAlgn="base" hangingPunct="0">
              <a:spcBef>
                <a:spcPct val="0"/>
              </a:spcBef>
              <a:spcAft>
                <a:spcPct val="0"/>
              </a:spcAft>
              <a:defRPr sz="2100">
                <a:solidFill>
                  <a:srgbClr val="000000"/>
                </a:solidFill>
                <a:latin typeface="Trebuchet MS" pitchFamily="34" charset="0"/>
                <a:ea typeface="MS PGothic" pitchFamily="34" charset="-128"/>
                <a:sym typeface="Trebuchet MS" pitchFamily="34" charset="0"/>
              </a:defRPr>
            </a:lvl6pPr>
            <a:lvl7pPr marL="2971800" indent="-228600" defTabSz="520700" eaLnBrk="0" fontAlgn="base" hangingPunct="0">
              <a:spcBef>
                <a:spcPct val="0"/>
              </a:spcBef>
              <a:spcAft>
                <a:spcPct val="0"/>
              </a:spcAft>
              <a:defRPr sz="2100">
                <a:solidFill>
                  <a:srgbClr val="000000"/>
                </a:solidFill>
                <a:latin typeface="Trebuchet MS" pitchFamily="34" charset="0"/>
                <a:ea typeface="MS PGothic" pitchFamily="34" charset="-128"/>
                <a:sym typeface="Trebuchet MS" pitchFamily="34" charset="0"/>
              </a:defRPr>
            </a:lvl7pPr>
            <a:lvl8pPr marL="3429000" indent="-228600" defTabSz="520700" eaLnBrk="0" fontAlgn="base" hangingPunct="0">
              <a:spcBef>
                <a:spcPct val="0"/>
              </a:spcBef>
              <a:spcAft>
                <a:spcPct val="0"/>
              </a:spcAft>
              <a:defRPr sz="2100">
                <a:solidFill>
                  <a:srgbClr val="000000"/>
                </a:solidFill>
                <a:latin typeface="Trebuchet MS" pitchFamily="34" charset="0"/>
                <a:ea typeface="MS PGothic" pitchFamily="34" charset="-128"/>
                <a:sym typeface="Trebuchet MS" pitchFamily="34" charset="0"/>
              </a:defRPr>
            </a:lvl8pPr>
            <a:lvl9pPr marL="3886200" indent="-228600" defTabSz="520700" eaLnBrk="0" fontAlgn="base" hangingPunct="0">
              <a:spcBef>
                <a:spcPct val="0"/>
              </a:spcBef>
              <a:spcAft>
                <a:spcPct val="0"/>
              </a:spcAft>
              <a:defRPr sz="2100">
                <a:solidFill>
                  <a:srgbClr val="000000"/>
                </a:solidFill>
                <a:latin typeface="Trebuchet MS" pitchFamily="34" charset="0"/>
                <a:ea typeface="MS PGothic" pitchFamily="34" charset="-128"/>
                <a:sym typeface="Trebuchet MS" pitchFamily="34" charset="0"/>
              </a:defRPr>
            </a:lvl9pPr>
          </a:lstStyle>
          <a:p>
            <a:pPr eaLnBrk="1">
              <a:defRPr/>
            </a:pPr>
            <a:endParaRPr lang="en-US" altLang="fr-FR" sz="1600" i="1" noProof="0">
              <a:solidFill>
                <a:srgbClr val="FFFFFF"/>
              </a:solidFill>
              <a:latin typeface="Helvetica" charset="0"/>
            </a:endParaRPr>
          </a:p>
        </p:txBody>
      </p:sp>
      <p:sp>
        <p:nvSpPr>
          <p:cNvPr id="3" name="Espace réservé du numéro de diapositive 2"/>
          <p:cNvSpPr>
            <a:spLocks noGrp="1"/>
          </p:cNvSpPr>
          <p:nvPr>
            <p:ph type="sldNum" sz="quarter" idx="10"/>
          </p:nvPr>
        </p:nvSpPr>
        <p:spPr/>
        <p:txBody>
          <a:bodyPr/>
          <a:lstStyle/>
          <a:p>
            <a:fld id="{5FFCE4BE-7B96-F84B-A382-76662BCA134D}" type="slidenum">
              <a:rPr lang="en-US" noProof="0" smtClean="0"/>
              <a:pPr/>
              <a:t>‹#›</a:t>
            </a:fld>
            <a:endParaRPr lang="en-US" noProof="0"/>
          </a:p>
        </p:txBody>
      </p:sp>
      <p:sp>
        <p:nvSpPr>
          <p:cNvPr id="4" name="Rectangle 3"/>
          <p:cNvSpPr/>
          <p:nvPr userDrawn="1"/>
        </p:nvSpPr>
        <p:spPr>
          <a:xfrm>
            <a:off x="0" y="1762026"/>
            <a:ext cx="10680700" cy="5760640"/>
          </a:xfrm>
          <a:prstGeom prst="rect">
            <a:avLst/>
          </a:prstGeom>
          <a:solidFill>
            <a:schemeClr val="bg1"/>
          </a:solidFill>
        </p:spPr>
        <p:txBody>
          <a:bodyPr wrap="square" lIns="104205" tIns="52103" rIns="104205" bIns="52103">
            <a:normAutofit/>
          </a:bodyPr>
          <a:lstStyle/>
          <a:p>
            <a:pPr marL="444500" lvl="1" indent="0"/>
            <a:r>
              <a:rPr lang="en-US" sz="3600" b="1" noProof="0">
                <a:solidFill>
                  <a:schemeClr val="accent2"/>
                </a:solidFill>
                <a:latin typeface="+mn-lt"/>
                <a:cs typeface="Helvetica Neue"/>
              </a:rPr>
              <a:t>Your Message </a:t>
            </a:r>
            <a:r>
              <a:rPr lang="en-US" sz="3200" noProof="0">
                <a:latin typeface="+mn-lt"/>
                <a:cs typeface="Helvetica Neue"/>
              </a:rPr>
              <a:t>here </a:t>
            </a:r>
            <a:r>
              <a:rPr lang="en-US" sz="3600" noProof="0">
                <a:solidFill>
                  <a:schemeClr val="accent2"/>
                </a:solidFill>
                <a:latin typeface="Wingdings" charset="2"/>
                <a:ea typeface="Wingdings"/>
                <a:cs typeface="Wingdings" charset="2"/>
              </a:rPr>
              <a:t></a:t>
            </a:r>
            <a:endParaRPr lang="en-US" sz="3600" noProof="0">
              <a:solidFill>
                <a:schemeClr val="accent2"/>
              </a:solidFill>
              <a:latin typeface="Wingdings" charset="2"/>
              <a:cs typeface="Wingdings" charset="2"/>
            </a:endParaRPr>
          </a:p>
          <a:p>
            <a:pPr marL="444500" lvl="1" indent="0"/>
            <a:endParaRPr lang="en-US" sz="2000" b="1" noProof="0">
              <a:solidFill>
                <a:schemeClr val="accent2"/>
              </a:solidFill>
              <a:latin typeface="Helvetica Neue"/>
              <a:cs typeface="Helvetica Neue"/>
            </a:endParaRPr>
          </a:p>
        </p:txBody>
      </p:sp>
      <p:sp>
        <p:nvSpPr>
          <p:cNvPr id="7" name="ZoneTexte 6"/>
          <p:cNvSpPr txBox="1"/>
          <p:nvPr userDrawn="1"/>
        </p:nvSpPr>
        <p:spPr>
          <a:xfrm>
            <a:off x="8776841" y="6919349"/>
            <a:ext cx="1198941" cy="307777"/>
          </a:xfrm>
          <a:prstGeom prst="rect">
            <a:avLst/>
          </a:prstGeom>
          <a:noFill/>
        </p:spPr>
        <p:txBody>
          <a:bodyPr wrap="none" rtlCol="0">
            <a:spAutoFit/>
          </a:bodyPr>
          <a:lstStyle/>
          <a:p>
            <a:pPr algn="r"/>
            <a:r>
              <a:rPr lang="en-US" sz="1400" noProof="0"/>
              <a:t>&lt;&lt; Author &gt;&gt;</a:t>
            </a:r>
            <a:endParaRPr lang="en-US" sz="1200" noProof="0"/>
          </a:p>
        </p:txBody>
      </p:sp>
      <p:sp>
        <p:nvSpPr>
          <p:cNvPr id="8" name="Titre 7"/>
          <p:cNvSpPr>
            <a:spLocks noGrp="1"/>
          </p:cNvSpPr>
          <p:nvPr>
            <p:ph type="title"/>
          </p:nvPr>
        </p:nvSpPr>
        <p:spPr>
          <a:xfrm>
            <a:off x="1662" y="758811"/>
            <a:ext cx="8795072" cy="782296"/>
          </a:xfrm>
          <a:noFill/>
        </p:spPr>
        <p:txBody>
          <a:bodyPr wrap="square">
            <a:spAutoFit/>
          </a:bodyPr>
          <a:lstStyle>
            <a:lvl1pPr>
              <a:defRPr lang="en-US" sz="4400" b="1" i="0" kern="1200" cap="none">
                <a:solidFill>
                  <a:schemeClr val="bg1"/>
                </a:solidFill>
                <a:latin typeface="Trebuchet MS" charset="0"/>
                <a:cs typeface="Trebuchet MS" charset="0"/>
                <a:sym typeface="Trebuchet MS" charset="0"/>
              </a:defRPr>
            </a:lvl1pPr>
          </a:lstStyle>
          <a:p>
            <a:pPr lvl="0" defTabSz="519060" hangingPunct="0"/>
            <a:r>
              <a:rPr lang="en-US" noProof="0"/>
              <a:t>Cliquez et modifiez le titre</a:t>
            </a:r>
          </a:p>
        </p:txBody>
      </p:sp>
    </p:spTree>
    <p:extLst>
      <p:ext uri="{BB962C8B-B14F-4D97-AF65-F5344CB8AC3E}">
        <p14:creationId xmlns:p14="http://schemas.microsoft.com/office/powerpoint/2010/main" val="220203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ction">
    <p:spTree>
      <p:nvGrpSpPr>
        <p:cNvPr id="1" name=""/>
        <p:cNvGrpSpPr/>
        <p:nvPr/>
      </p:nvGrpSpPr>
      <p:grpSpPr>
        <a:xfrm>
          <a:off x="0" y="0"/>
          <a:ext cx="0" cy="0"/>
          <a:chOff x="0" y="0"/>
          <a:chExt cx="0" cy="0"/>
        </a:xfrm>
      </p:grpSpPr>
      <p:sp>
        <p:nvSpPr>
          <p:cNvPr id="2" name="Rectangle 1"/>
          <p:cNvSpPr/>
          <p:nvPr userDrawn="1"/>
        </p:nvSpPr>
        <p:spPr>
          <a:xfrm>
            <a:off x="-132258" y="-110182"/>
            <a:ext cx="10945216" cy="7776864"/>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lIns="91358" tIns="45678" rIns="91358" bIns="45678" anchor="ctr"/>
          <a:lstStyle>
            <a:lvl1pPr eaLnBrk="0">
              <a:defRPr sz="2100">
                <a:solidFill>
                  <a:srgbClr val="000000"/>
                </a:solidFill>
                <a:latin typeface="Trebuchet MS" pitchFamily="34" charset="0"/>
                <a:ea typeface="MS PGothic" pitchFamily="34" charset="-128"/>
                <a:sym typeface="Trebuchet MS" pitchFamily="34" charset="0"/>
              </a:defRPr>
            </a:lvl1pPr>
            <a:lvl2pPr marL="742950" indent="-285750" eaLnBrk="0">
              <a:defRPr sz="2100">
                <a:solidFill>
                  <a:srgbClr val="000000"/>
                </a:solidFill>
                <a:latin typeface="Trebuchet MS" pitchFamily="34" charset="0"/>
                <a:ea typeface="MS PGothic" pitchFamily="34" charset="-128"/>
                <a:sym typeface="Trebuchet MS" pitchFamily="34" charset="0"/>
              </a:defRPr>
            </a:lvl2pPr>
            <a:lvl3pPr marL="1143000" indent="-228600" eaLnBrk="0">
              <a:defRPr sz="2100">
                <a:solidFill>
                  <a:srgbClr val="000000"/>
                </a:solidFill>
                <a:latin typeface="Trebuchet MS" pitchFamily="34" charset="0"/>
                <a:ea typeface="MS PGothic" pitchFamily="34" charset="-128"/>
                <a:sym typeface="Trebuchet MS" pitchFamily="34" charset="0"/>
              </a:defRPr>
            </a:lvl3pPr>
            <a:lvl4pPr marL="1600200" indent="-228600" eaLnBrk="0">
              <a:defRPr sz="2100">
                <a:solidFill>
                  <a:srgbClr val="000000"/>
                </a:solidFill>
                <a:latin typeface="Trebuchet MS" pitchFamily="34" charset="0"/>
                <a:ea typeface="MS PGothic" pitchFamily="34" charset="-128"/>
                <a:sym typeface="Trebuchet MS" pitchFamily="34" charset="0"/>
              </a:defRPr>
            </a:lvl4pPr>
            <a:lvl5pPr marL="2057400" indent="-228600" eaLnBrk="0">
              <a:defRPr sz="2100">
                <a:solidFill>
                  <a:srgbClr val="000000"/>
                </a:solidFill>
                <a:latin typeface="Trebuchet MS" pitchFamily="34" charset="0"/>
                <a:ea typeface="MS PGothic" pitchFamily="34" charset="-128"/>
                <a:sym typeface="Trebuchet MS" pitchFamily="34" charset="0"/>
              </a:defRPr>
            </a:lvl5pPr>
            <a:lvl6pPr marL="2514600" indent="-228600" defTabSz="520700" eaLnBrk="0" fontAlgn="base" hangingPunct="0">
              <a:spcBef>
                <a:spcPct val="0"/>
              </a:spcBef>
              <a:spcAft>
                <a:spcPct val="0"/>
              </a:spcAft>
              <a:defRPr sz="2100">
                <a:solidFill>
                  <a:srgbClr val="000000"/>
                </a:solidFill>
                <a:latin typeface="Trebuchet MS" pitchFamily="34" charset="0"/>
                <a:ea typeface="MS PGothic" pitchFamily="34" charset="-128"/>
                <a:sym typeface="Trebuchet MS" pitchFamily="34" charset="0"/>
              </a:defRPr>
            </a:lvl6pPr>
            <a:lvl7pPr marL="2971800" indent="-228600" defTabSz="520700" eaLnBrk="0" fontAlgn="base" hangingPunct="0">
              <a:spcBef>
                <a:spcPct val="0"/>
              </a:spcBef>
              <a:spcAft>
                <a:spcPct val="0"/>
              </a:spcAft>
              <a:defRPr sz="2100">
                <a:solidFill>
                  <a:srgbClr val="000000"/>
                </a:solidFill>
                <a:latin typeface="Trebuchet MS" pitchFamily="34" charset="0"/>
                <a:ea typeface="MS PGothic" pitchFamily="34" charset="-128"/>
                <a:sym typeface="Trebuchet MS" pitchFamily="34" charset="0"/>
              </a:defRPr>
            </a:lvl7pPr>
            <a:lvl8pPr marL="3429000" indent="-228600" defTabSz="520700" eaLnBrk="0" fontAlgn="base" hangingPunct="0">
              <a:spcBef>
                <a:spcPct val="0"/>
              </a:spcBef>
              <a:spcAft>
                <a:spcPct val="0"/>
              </a:spcAft>
              <a:defRPr sz="2100">
                <a:solidFill>
                  <a:srgbClr val="000000"/>
                </a:solidFill>
                <a:latin typeface="Trebuchet MS" pitchFamily="34" charset="0"/>
                <a:ea typeface="MS PGothic" pitchFamily="34" charset="-128"/>
                <a:sym typeface="Trebuchet MS" pitchFamily="34" charset="0"/>
              </a:defRPr>
            </a:lvl8pPr>
            <a:lvl9pPr marL="3886200" indent="-228600" defTabSz="520700" eaLnBrk="0" fontAlgn="base" hangingPunct="0">
              <a:spcBef>
                <a:spcPct val="0"/>
              </a:spcBef>
              <a:spcAft>
                <a:spcPct val="0"/>
              </a:spcAft>
              <a:defRPr sz="2100">
                <a:solidFill>
                  <a:srgbClr val="000000"/>
                </a:solidFill>
                <a:latin typeface="Trebuchet MS" pitchFamily="34" charset="0"/>
                <a:ea typeface="MS PGothic" pitchFamily="34" charset="-128"/>
                <a:sym typeface="Trebuchet MS" pitchFamily="34" charset="0"/>
              </a:defRPr>
            </a:lvl9pPr>
          </a:lstStyle>
          <a:p>
            <a:pPr eaLnBrk="1">
              <a:defRPr/>
            </a:pPr>
            <a:endParaRPr lang="en-US" altLang="fr-FR" sz="1600" i="1" dirty="0">
              <a:solidFill>
                <a:srgbClr val="FFFFFF"/>
              </a:solidFill>
              <a:latin typeface="Trebuchet MS"/>
              <a:cs typeface="Trebuchet MS"/>
            </a:endParaRPr>
          </a:p>
        </p:txBody>
      </p:sp>
      <p:pic>
        <p:nvPicPr>
          <p:cNvPr id="3" name="Picture 3" descr="image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716246" y="6909488"/>
            <a:ext cx="874808" cy="551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Shape 178"/>
          <p:cNvSpPr/>
          <p:nvPr userDrawn="1"/>
        </p:nvSpPr>
        <p:spPr>
          <a:xfrm>
            <a:off x="1" y="0"/>
            <a:ext cx="10725718" cy="7562850"/>
          </a:xfrm>
          <a:prstGeom prst="rect">
            <a:avLst/>
          </a:prstGeom>
          <a:solidFill>
            <a:srgbClr val="092B78"/>
          </a:solidFill>
          <a:ln>
            <a:noFill/>
          </a:ln>
        </p:spPr>
        <p:txBody>
          <a:bodyPr lIns="116775" tIns="58375" rIns="116775" bIns="58375" anchor="ctr" anchorCtr="0">
            <a:noAutofit/>
          </a:bodyPr>
          <a:lstStyle/>
          <a:p>
            <a:endParaRPr>
              <a:latin typeface="Trebuchet MS"/>
              <a:cs typeface="Trebuchet MS"/>
            </a:endParaRPr>
          </a:p>
        </p:txBody>
      </p:sp>
      <p:pic>
        <p:nvPicPr>
          <p:cNvPr id="9" name="Picture 5" descr="TYPOLOGO-PAYOFF-DIAP.ai"/>
          <p:cNvPicPr>
            <a:picLocks noChangeAspect="1"/>
          </p:cNvPicPr>
          <p:nvPr userDrawn="1"/>
        </p:nvPicPr>
        <p:blipFill rotWithShape="1">
          <a:blip r:embed="rId3" cstate="print">
            <a:extLst>
              <a:ext uri="{28A0092B-C50C-407E-A947-70E740481C1C}">
                <a14:useLocalDpi xmlns:a14="http://schemas.microsoft.com/office/drawing/2010/main"/>
              </a:ext>
            </a:extLst>
          </a:blip>
          <a:srcRect t="35168" b="35168"/>
          <a:stretch/>
        </p:blipFill>
        <p:spPr>
          <a:xfrm>
            <a:off x="8270692" y="6952440"/>
            <a:ext cx="2450092" cy="513647"/>
          </a:xfrm>
          <a:prstGeom prst="rect">
            <a:avLst/>
          </a:prstGeom>
        </p:spPr>
      </p:pic>
      <p:sp>
        <p:nvSpPr>
          <p:cNvPr id="11" name="Espace réservé du contenu 10"/>
          <p:cNvSpPr>
            <a:spLocks noGrp="1"/>
          </p:cNvSpPr>
          <p:nvPr>
            <p:ph sz="quarter" idx="10" hasCustomPrompt="1"/>
          </p:nvPr>
        </p:nvSpPr>
        <p:spPr>
          <a:xfrm>
            <a:off x="3324126" y="3706242"/>
            <a:ext cx="7128792" cy="3168352"/>
          </a:xfrm>
        </p:spPr>
        <p:txBody>
          <a:bodyPr/>
          <a:lstStyle>
            <a:lvl1pPr marL="0" marR="0" indent="0" algn="l" rtl="0">
              <a:spcBef>
                <a:spcPts val="0"/>
              </a:spcBef>
              <a:buSzPct val="25000"/>
              <a:buNone/>
              <a:defRPr sz="6000" b="1" baseline="0">
                <a:solidFill>
                  <a:schemeClr val="bg1"/>
                </a:solidFill>
                <a:latin typeface="Trebuchet MS"/>
                <a:cs typeface="Trebuchet MS"/>
              </a:defRPr>
            </a:lvl1pPr>
            <a:lvl2pPr>
              <a:defRPr>
                <a:solidFill>
                  <a:schemeClr val="bg1"/>
                </a:solidFill>
                <a:latin typeface="Trebuchet MS"/>
                <a:cs typeface="Trebuchet MS"/>
              </a:defRPr>
            </a:lvl2pPr>
            <a:lvl3pPr>
              <a:defRPr>
                <a:solidFill>
                  <a:schemeClr val="bg1"/>
                </a:solidFill>
                <a:latin typeface="Trebuchet MS"/>
                <a:cs typeface="Trebuchet MS"/>
              </a:defRPr>
            </a:lvl3pPr>
            <a:lvl4pPr>
              <a:defRPr>
                <a:solidFill>
                  <a:schemeClr val="bg1"/>
                </a:solidFill>
                <a:latin typeface="Trebuchet MS"/>
                <a:cs typeface="Trebuchet MS"/>
              </a:defRPr>
            </a:lvl4pPr>
            <a:lvl5pPr>
              <a:defRPr>
                <a:solidFill>
                  <a:schemeClr val="bg1"/>
                </a:solidFill>
                <a:latin typeface="Trebuchet MS"/>
                <a:cs typeface="Trebuchet MS"/>
              </a:defRPr>
            </a:lvl5pPr>
          </a:lstStyle>
          <a:p>
            <a:pPr marL="0" marR="0" lvl="0" indent="0" algn="l" rtl="0">
              <a:spcBef>
                <a:spcPts val="0"/>
              </a:spcBef>
              <a:buSzPct val="25000"/>
              <a:buNone/>
            </a:pPr>
            <a:r>
              <a:rPr lang="fr-FR" sz="6100" b="0" i="0" strike="noStrike" cap="none" baseline="0" dirty="0">
                <a:solidFill>
                  <a:schemeClr val="lt1"/>
                </a:solidFill>
                <a:latin typeface="+mn-lt"/>
                <a:ea typeface="Calibri"/>
                <a:cs typeface="Calibri"/>
                <a:sym typeface="Calibri"/>
              </a:rPr>
              <a:t>Section </a:t>
            </a:r>
            <a:r>
              <a:rPr lang="fr-FR" sz="6100" b="0" i="0" strike="noStrike" cap="none" baseline="0" dirty="0" err="1">
                <a:solidFill>
                  <a:schemeClr val="lt1"/>
                </a:solidFill>
                <a:latin typeface="+mn-lt"/>
                <a:ea typeface="Calibri"/>
                <a:cs typeface="Calibri"/>
                <a:sym typeface="Calibri"/>
              </a:rPr>
              <a:t>Title</a:t>
            </a:r>
            <a:endParaRPr lang="fr-FR" sz="6100" b="0" i="0" strike="noStrike" cap="none" dirty="0">
              <a:solidFill>
                <a:schemeClr val="lt1"/>
              </a:solidFill>
              <a:latin typeface="+mn-lt"/>
              <a:ea typeface="Calibri"/>
              <a:cs typeface="Calibri"/>
              <a:sym typeface="Calibri"/>
            </a:endParaRP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8" name="Espace réservé du contenu 17"/>
          <p:cNvSpPr>
            <a:spLocks noGrp="1"/>
          </p:cNvSpPr>
          <p:nvPr>
            <p:ph sz="quarter" idx="11" hasCustomPrompt="1"/>
          </p:nvPr>
        </p:nvSpPr>
        <p:spPr>
          <a:xfrm>
            <a:off x="515814" y="513467"/>
            <a:ext cx="2487549" cy="4416911"/>
          </a:xfrm>
        </p:spPr>
        <p:txBody>
          <a:bodyPr/>
          <a:lstStyle>
            <a:lvl1pPr>
              <a:defRPr sz="30500" b="0">
                <a:solidFill>
                  <a:srgbClr val="FFFFFF"/>
                </a:solidFill>
                <a:latin typeface="Trebuchet MS"/>
                <a:cs typeface="Trebuchet MS"/>
              </a:defRPr>
            </a:lvl1pPr>
            <a:lvl2pPr>
              <a:defRPr>
                <a:solidFill>
                  <a:srgbClr val="FFFFFF"/>
                </a:solidFill>
                <a:latin typeface="Trebuchet MS"/>
                <a:cs typeface="Trebuchet MS"/>
              </a:defRPr>
            </a:lvl2pPr>
            <a:lvl3pPr>
              <a:defRPr>
                <a:solidFill>
                  <a:srgbClr val="FFFFFF"/>
                </a:solidFill>
                <a:latin typeface="Trebuchet MS"/>
                <a:cs typeface="Trebuchet MS"/>
              </a:defRPr>
            </a:lvl3pPr>
            <a:lvl4pPr>
              <a:defRPr>
                <a:solidFill>
                  <a:srgbClr val="FFFFFF"/>
                </a:solidFill>
                <a:latin typeface="Trebuchet MS"/>
                <a:cs typeface="Trebuchet MS"/>
              </a:defRPr>
            </a:lvl4pPr>
            <a:lvl5pPr>
              <a:defRPr>
                <a:solidFill>
                  <a:srgbClr val="FFFFFF"/>
                </a:solidFill>
                <a:latin typeface="Trebuchet MS"/>
                <a:cs typeface="Trebuchet MS"/>
              </a:defRPr>
            </a:lvl5pPr>
          </a:lstStyle>
          <a:p>
            <a:pPr lvl="0"/>
            <a:r>
              <a:rPr lang="fr-FR" dirty="0"/>
              <a:t>#</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cxnSp>
        <p:nvCxnSpPr>
          <p:cNvPr id="19" name="Shape 180"/>
          <p:cNvCxnSpPr/>
          <p:nvPr userDrawn="1"/>
        </p:nvCxnSpPr>
        <p:spPr>
          <a:xfrm>
            <a:off x="3054913" y="1903056"/>
            <a:ext cx="0" cy="3788158"/>
          </a:xfrm>
          <a:prstGeom prst="straightConnector1">
            <a:avLst/>
          </a:prstGeom>
          <a:noFill/>
          <a:ln w="9525" cap="flat">
            <a:solidFill>
              <a:srgbClr val="FFFFFF"/>
            </a:solidFill>
            <a:prstDash val="solid"/>
            <a:round/>
            <a:headEnd type="none" w="med" len="med"/>
            <a:tailEnd type="none" w="med" len="med"/>
          </a:ln>
        </p:spPr>
      </p:cxnSp>
    </p:spTree>
    <p:extLst>
      <p:ext uri="{BB962C8B-B14F-4D97-AF65-F5344CB8AC3E}">
        <p14:creationId xmlns:p14="http://schemas.microsoft.com/office/powerpoint/2010/main" val="139958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Section">
    <p:spTree>
      <p:nvGrpSpPr>
        <p:cNvPr id="1" name=""/>
        <p:cNvGrpSpPr/>
        <p:nvPr/>
      </p:nvGrpSpPr>
      <p:grpSpPr>
        <a:xfrm>
          <a:off x="0" y="0"/>
          <a:ext cx="0" cy="0"/>
          <a:chOff x="0" y="0"/>
          <a:chExt cx="0" cy="0"/>
        </a:xfrm>
      </p:grpSpPr>
      <p:sp>
        <p:nvSpPr>
          <p:cNvPr id="2" name="Rectangle 1"/>
          <p:cNvSpPr/>
          <p:nvPr userDrawn="1"/>
        </p:nvSpPr>
        <p:spPr>
          <a:xfrm>
            <a:off x="-132258" y="-110182"/>
            <a:ext cx="10945216" cy="7776864"/>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lIns="91358" tIns="45678" rIns="91358" bIns="45678" anchor="ctr"/>
          <a:lstStyle>
            <a:lvl1pPr eaLnBrk="0">
              <a:defRPr sz="2100">
                <a:solidFill>
                  <a:srgbClr val="000000"/>
                </a:solidFill>
                <a:latin typeface="Trebuchet MS" pitchFamily="34" charset="0"/>
                <a:ea typeface="MS PGothic" pitchFamily="34" charset="-128"/>
                <a:sym typeface="Trebuchet MS" pitchFamily="34" charset="0"/>
              </a:defRPr>
            </a:lvl1pPr>
            <a:lvl2pPr marL="742950" indent="-285750" eaLnBrk="0">
              <a:defRPr sz="2100">
                <a:solidFill>
                  <a:srgbClr val="000000"/>
                </a:solidFill>
                <a:latin typeface="Trebuchet MS" pitchFamily="34" charset="0"/>
                <a:ea typeface="MS PGothic" pitchFamily="34" charset="-128"/>
                <a:sym typeface="Trebuchet MS" pitchFamily="34" charset="0"/>
              </a:defRPr>
            </a:lvl2pPr>
            <a:lvl3pPr marL="1143000" indent="-228600" eaLnBrk="0">
              <a:defRPr sz="2100">
                <a:solidFill>
                  <a:srgbClr val="000000"/>
                </a:solidFill>
                <a:latin typeface="Trebuchet MS" pitchFamily="34" charset="0"/>
                <a:ea typeface="MS PGothic" pitchFamily="34" charset="-128"/>
                <a:sym typeface="Trebuchet MS" pitchFamily="34" charset="0"/>
              </a:defRPr>
            </a:lvl3pPr>
            <a:lvl4pPr marL="1600200" indent="-228600" eaLnBrk="0">
              <a:defRPr sz="2100">
                <a:solidFill>
                  <a:srgbClr val="000000"/>
                </a:solidFill>
                <a:latin typeface="Trebuchet MS" pitchFamily="34" charset="0"/>
                <a:ea typeface="MS PGothic" pitchFamily="34" charset="-128"/>
                <a:sym typeface="Trebuchet MS" pitchFamily="34" charset="0"/>
              </a:defRPr>
            </a:lvl4pPr>
            <a:lvl5pPr marL="2057400" indent="-228600" eaLnBrk="0">
              <a:defRPr sz="2100">
                <a:solidFill>
                  <a:srgbClr val="000000"/>
                </a:solidFill>
                <a:latin typeface="Trebuchet MS" pitchFamily="34" charset="0"/>
                <a:ea typeface="MS PGothic" pitchFamily="34" charset="-128"/>
                <a:sym typeface="Trebuchet MS" pitchFamily="34" charset="0"/>
              </a:defRPr>
            </a:lvl5pPr>
            <a:lvl6pPr marL="2514600" indent="-228600" defTabSz="520700" eaLnBrk="0" fontAlgn="base" hangingPunct="0">
              <a:spcBef>
                <a:spcPct val="0"/>
              </a:spcBef>
              <a:spcAft>
                <a:spcPct val="0"/>
              </a:spcAft>
              <a:defRPr sz="2100">
                <a:solidFill>
                  <a:srgbClr val="000000"/>
                </a:solidFill>
                <a:latin typeface="Trebuchet MS" pitchFamily="34" charset="0"/>
                <a:ea typeface="MS PGothic" pitchFamily="34" charset="-128"/>
                <a:sym typeface="Trebuchet MS" pitchFamily="34" charset="0"/>
              </a:defRPr>
            </a:lvl6pPr>
            <a:lvl7pPr marL="2971800" indent="-228600" defTabSz="520700" eaLnBrk="0" fontAlgn="base" hangingPunct="0">
              <a:spcBef>
                <a:spcPct val="0"/>
              </a:spcBef>
              <a:spcAft>
                <a:spcPct val="0"/>
              </a:spcAft>
              <a:defRPr sz="2100">
                <a:solidFill>
                  <a:srgbClr val="000000"/>
                </a:solidFill>
                <a:latin typeface="Trebuchet MS" pitchFamily="34" charset="0"/>
                <a:ea typeface="MS PGothic" pitchFamily="34" charset="-128"/>
                <a:sym typeface="Trebuchet MS" pitchFamily="34" charset="0"/>
              </a:defRPr>
            </a:lvl7pPr>
            <a:lvl8pPr marL="3429000" indent="-228600" defTabSz="520700" eaLnBrk="0" fontAlgn="base" hangingPunct="0">
              <a:spcBef>
                <a:spcPct val="0"/>
              </a:spcBef>
              <a:spcAft>
                <a:spcPct val="0"/>
              </a:spcAft>
              <a:defRPr sz="2100">
                <a:solidFill>
                  <a:srgbClr val="000000"/>
                </a:solidFill>
                <a:latin typeface="Trebuchet MS" pitchFamily="34" charset="0"/>
                <a:ea typeface="MS PGothic" pitchFamily="34" charset="-128"/>
                <a:sym typeface="Trebuchet MS" pitchFamily="34" charset="0"/>
              </a:defRPr>
            </a:lvl8pPr>
            <a:lvl9pPr marL="3886200" indent="-228600" defTabSz="520700" eaLnBrk="0" fontAlgn="base" hangingPunct="0">
              <a:spcBef>
                <a:spcPct val="0"/>
              </a:spcBef>
              <a:spcAft>
                <a:spcPct val="0"/>
              </a:spcAft>
              <a:defRPr sz="2100">
                <a:solidFill>
                  <a:srgbClr val="000000"/>
                </a:solidFill>
                <a:latin typeface="Trebuchet MS" pitchFamily="34" charset="0"/>
                <a:ea typeface="MS PGothic" pitchFamily="34" charset="-128"/>
                <a:sym typeface="Trebuchet MS" pitchFamily="34" charset="0"/>
              </a:defRPr>
            </a:lvl9pPr>
          </a:lstStyle>
          <a:p>
            <a:pPr eaLnBrk="1">
              <a:defRPr/>
            </a:pPr>
            <a:endParaRPr lang="en-US" altLang="fr-FR" sz="1600" i="1" noProof="0">
              <a:solidFill>
                <a:srgbClr val="FFFFFF"/>
              </a:solidFill>
              <a:latin typeface="Trebuchet MS"/>
              <a:cs typeface="Trebuchet MS"/>
            </a:endParaRPr>
          </a:p>
        </p:txBody>
      </p:sp>
      <p:pic>
        <p:nvPicPr>
          <p:cNvPr id="3" name="Picture 3" descr="image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716246" y="6909488"/>
            <a:ext cx="874808" cy="551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Shape 178"/>
          <p:cNvSpPr/>
          <p:nvPr userDrawn="1"/>
        </p:nvSpPr>
        <p:spPr>
          <a:xfrm>
            <a:off x="1" y="0"/>
            <a:ext cx="10725718" cy="7562850"/>
          </a:xfrm>
          <a:prstGeom prst="rect">
            <a:avLst/>
          </a:prstGeom>
          <a:solidFill>
            <a:schemeClr val="accent2">
              <a:lumMod val="75000"/>
            </a:schemeClr>
          </a:solidFill>
          <a:ln>
            <a:noFill/>
          </a:ln>
        </p:spPr>
        <p:txBody>
          <a:bodyPr lIns="116775" tIns="58375" rIns="116775" bIns="58375" anchor="ctr" anchorCtr="0">
            <a:noAutofit/>
          </a:bodyPr>
          <a:lstStyle/>
          <a:p>
            <a:endParaRPr lang="en-US" noProof="0">
              <a:latin typeface="Trebuchet MS"/>
              <a:cs typeface="Trebuchet MS"/>
            </a:endParaRPr>
          </a:p>
        </p:txBody>
      </p:sp>
      <p:pic>
        <p:nvPicPr>
          <p:cNvPr id="9" name="Picture 5" descr="TYPOLOGO-PAYOFF-DIAP.ai"/>
          <p:cNvPicPr>
            <a:picLocks noChangeAspect="1"/>
          </p:cNvPicPr>
          <p:nvPr userDrawn="1"/>
        </p:nvPicPr>
        <p:blipFill rotWithShape="1">
          <a:blip r:embed="rId3" cstate="print">
            <a:extLst>
              <a:ext uri="{28A0092B-C50C-407E-A947-70E740481C1C}">
                <a14:useLocalDpi xmlns:a14="http://schemas.microsoft.com/office/drawing/2010/main"/>
              </a:ext>
            </a:extLst>
          </a:blip>
          <a:srcRect t="35168" b="35168"/>
          <a:stretch/>
        </p:blipFill>
        <p:spPr>
          <a:xfrm>
            <a:off x="8270692" y="6952440"/>
            <a:ext cx="2450092" cy="513647"/>
          </a:xfrm>
          <a:prstGeom prst="rect">
            <a:avLst/>
          </a:prstGeom>
        </p:spPr>
      </p:pic>
      <p:sp>
        <p:nvSpPr>
          <p:cNvPr id="11" name="Espace réservé du contenu 10"/>
          <p:cNvSpPr>
            <a:spLocks noGrp="1"/>
          </p:cNvSpPr>
          <p:nvPr>
            <p:ph sz="quarter" idx="10"/>
          </p:nvPr>
        </p:nvSpPr>
        <p:spPr>
          <a:xfrm>
            <a:off x="385092" y="1473994"/>
            <a:ext cx="9970766" cy="3168352"/>
          </a:xfrm>
        </p:spPr>
        <p:txBody>
          <a:bodyPr/>
          <a:lstStyle>
            <a:lvl1pPr marL="0" marR="0" indent="0" algn="ctr" rtl="0">
              <a:spcBef>
                <a:spcPts val="0"/>
              </a:spcBef>
              <a:buSzPct val="25000"/>
              <a:buNone/>
              <a:defRPr sz="6000" b="1" baseline="0">
                <a:solidFill>
                  <a:schemeClr val="bg1"/>
                </a:solidFill>
                <a:latin typeface="Trebuchet MS"/>
                <a:cs typeface="Trebuchet MS"/>
              </a:defRPr>
            </a:lvl1pPr>
            <a:lvl2pPr marL="517525" indent="-60325" algn="ctr">
              <a:defRPr>
                <a:solidFill>
                  <a:schemeClr val="bg1"/>
                </a:solidFill>
                <a:latin typeface="Trebuchet MS"/>
                <a:cs typeface="Trebuchet MS"/>
              </a:defRPr>
            </a:lvl2pPr>
            <a:lvl3pPr marL="517525" indent="-60325" algn="ctr">
              <a:defRPr>
                <a:solidFill>
                  <a:schemeClr val="bg1"/>
                </a:solidFill>
                <a:latin typeface="Trebuchet MS"/>
                <a:cs typeface="Trebuchet MS"/>
              </a:defRPr>
            </a:lvl3pPr>
            <a:lvl4pPr marL="517525" indent="-60325" algn="ctr">
              <a:defRPr>
                <a:solidFill>
                  <a:schemeClr val="bg1"/>
                </a:solidFill>
                <a:latin typeface="Trebuchet MS"/>
                <a:cs typeface="Trebuchet MS"/>
              </a:defRPr>
            </a:lvl4pPr>
            <a:lvl5pPr marL="517525" indent="-60325" algn="ctr">
              <a:defRPr>
                <a:solidFill>
                  <a:schemeClr val="bg1"/>
                </a:solidFill>
                <a:latin typeface="Trebuchet MS"/>
                <a:cs typeface="Trebuchet MS"/>
              </a:defRPr>
            </a:lvl5p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cxnSp>
        <p:nvCxnSpPr>
          <p:cNvPr id="19" name="Shape 180"/>
          <p:cNvCxnSpPr/>
          <p:nvPr userDrawn="1"/>
        </p:nvCxnSpPr>
        <p:spPr>
          <a:xfrm>
            <a:off x="11100990" y="1978050"/>
            <a:ext cx="0" cy="3788158"/>
          </a:xfrm>
          <a:prstGeom prst="straightConnector1">
            <a:avLst/>
          </a:prstGeom>
          <a:noFill/>
          <a:ln w="9525" cap="flat">
            <a:solidFill>
              <a:srgbClr val="FFFFFF"/>
            </a:solidFill>
            <a:prstDash val="solid"/>
            <a:round/>
            <a:headEnd type="none" w="med" len="med"/>
            <a:tailEnd type="none" w="med" len="med"/>
          </a:ln>
        </p:spPr>
      </p:cxnSp>
    </p:spTree>
    <p:extLst>
      <p:ext uri="{BB962C8B-B14F-4D97-AF65-F5344CB8AC3E}">
        <p14:creationId xmlns:p14="http://schemas.microsoft.com/office/powerpoint/2010/main" val="126687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7" name="Espace réservé du texte 6"/>
          <p:cNvSpPr>
            <a:spLocks noGrp="1"/>
          </p:cNvSpPr>
          <p:nvPr>
            <p:ph type="body" sz="quarter" idx="10"/>
          </p:nvPr>
        </p:nvSpPr>
        <p:spPr>
          <a:xfrm>
            <a:off x="540236" y="1770167"/>
            <a:ext cx="4656098" cy="5320452"/>
          </a:xfrm>
        </p:spPr>
        <p:txBody>
          <a:bodyPr/>
          <a:lstStyle>
            <a:lvl1pPr marL="342900" indent="-342900">
              <a:buClr>
                <a:schemeClr val="accent2"/>
              </a:buClr>
              <a:buSzPct val="125000"/>
              <a:buFont typeface="Arial"/>
              <a:buChar char="•"/>
              <a:defRPr lang="fr-FR" sz="2400" b="1" dirty="0" smtClean="0">
                <a:solidFill>
                  <a:srgbClr val="000000"/>
                </a:solidFill>
                <a:latin typeface="+mn-lt"/>
                <a:ea typeface="ヒラギノ角ゴ Pro W3" charset="0"/>
                <a:cs typeface="+mn-cs"/>
                <a:sym typeface="Helvetica" charset="0"/>
              </a:defRPr>
            </a:lvl1pPr>
            <a:lvl2pPr marL="676800" indent="-342900">
              <a:buClr>
                <a:schemeClr val="accent3"/>
              </a:buClr>
              <a:buFont typeface="Wingdings" charset="2"/>
              <a:buChar char="§"/>
              <a:defRPr lang="fr-FR" sz="2000" dirty="0" smtClean="0">
                <a:solidFill>
                  <a:srgbClr val="000000"/>
                </a:solidFill>
                <a:latin typeface="+mn-lt"/>
                <a:ea typeface="ヒラギノ角ゴ Pro W3" charset="0"/>
                <a:cs typeface="+mn-cs"/>
                <a:sym typeface="Helvetica" charset="0"/>
              </a:defRPr>
            </a:lvl2pPr>
            <a:lvl3pPr marL="921600" indent="-285750">
              <a:buClr>
                <a:schemeClr val="accent1"/>
              </a:buClr>
              <a:buFont typeface="Wingdings" charset="2"/>
              <a:buChar char="v"/>
              <a:defRPr sz="1400"/>
            </a:lvl3pPr>
            <a:lvl4pPr marL="1108800" indent="-171450">
              <a:buFont typeface="Lucida Grande"/>
              <a:buChar char="-"/>
              <a:defRPr sz="1100"/>
            </a:lvl4pPr>
            <a:lvl5pPr marL="1299600" indent="-171450">
              <a:buFont typeface="Courier New"/>
              <a:buChar char="o"/>
              <a:defRPr sz="1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Espace réservé du numéro de diapositive 4"/>
          <p:cNvSpPr>
            <a:spLocks noGrp="1"/>
          </p:cNvSpPr>
          <p:nvPr>
            <p:ph type="sldNum" sz="quarter" idx="11"/>
          </p:nvPr>
        </p:nvSpPr>
        <p:spPr>
          <a:xfrm>
            <a:off x="9477370" y="7234633"/>
            <a:ext cx="1296144" cy="321867"/>
          </a:xfrm>
          <a:prstGeom prst="rect">
            <a:avLst/>
          </a:prstGeom>
        </p:spPr>
        <p:txBody>
          <a:bodyPr lIns="104205" tIns="52103" rIns="104205" bIns="52103"/>
          <a:lstStyle>
            <a:lvl1pPr algn="r">
              <a:defRPr sz="1050">
                <a:solidFill>
                  <a:schemeClr val="tx1"/>
                </a:solidFill>
                <a:latin typeface="+mn-lt"/>
              </a:defRPr>
            </a:lvl1pPr>
          </a:lstStyle>
          <a:p>
            <a:fld id="{E1BF3D33-4165-1740-BFF0-1327FC95F871}" type="slidenum">
              <a:rPr lang="en-US" smtClean="0"/>
              <a:pPr/>
              <a:t>‹#›</a:t>
            </a:fld>
            <a:endParaRPr lang="en-US" dirty="0"/>
          </a:p>
        </p:txBody>
      </p:sp>
      <p:sp>
        <p:nvSpPr>
          <p:cNvPr id="4" name="Espace réservé du contenu 3"/>
          <p:cNvSpPr>
            <a:spLocks noGrp="1"/>
          </p:cNvSpPr>
          <p:nvPr>
            <p:ph sz="quarter" idx="12"/>
          </p:nvPr>
        </p:nvSpPr>
        <p:spPr>
          <a:xfrm>
            <a:off x="5340350" y="1762125"/>
            <a:ext cx="4824413" cy="5329238"/>
          </a:xfrm>
        </p:spPr>
        <p:txBody>
          <a:bodyPr/>
          <a:lstStyle>
            <a:lvl1pPr marL="342865" marR="0" indent="-342865" algn="l" defTabSz="455567" rtl="0" eaLnBrk="1" fontAlgn="base" latinLnBrk="0" hangingPunct="1">
              <a:lnSpc>
                <a:spcPct val="100000"/>
              </a:lnSpc>
              <a:spcBef>
                <a:spcPct val="0"/>
              </a:spcBef>
              <a:spcAft>
                <a:spcPct val="0"/>
              </a:spcAft>
              <a:buClrTx/>
              <a:buSzTx/>
              <a:buFontTx/>
              <a:buNone/>
              <a:tabLst/>
              <a:defRPr/>
            </a:lvl1pPr>
            <a:lvl2pPr marL="226990" marR="0" indent="230165" algn="l" defTabSz="455567" rtl="0" eaLnBrk="1" fontAlgn="base" latinLnBrk="0" hangingPunct="1">
              <a:lnSpc>
                <a:spcPct val="100000"/>
              </a:lnSpc>
              <a:spcBef>
                <a:spcPct val="0"/>
              </a:spcBef>
              <a:spcAft>
                <a:spcPct val="0"/>
              </a:spcAft>
              <a:buClrTx/>
              <a:buSzTx/>
              <a:buFontTx/>
              <a:buNone/>
              <a:tabLst/>
              <a:defRPr/>
            </a:lvl2pPr>
            <a:lvl3pPr marL="455567" marR="0" indent="458742" algn="l" defTabSz="455567" rtl="0" eaLnBrk="1" fontAlgn="base" latinLnBrk="0" hangingPunct="1">
              <a:lnSpc>
                <a:spcPct val="100000"/>
              </a:lnSpc>
              <a:spcBef>
                <a:spcPct val="0"/>
              </a:spcBef>
              <a:spcAft>
                <a:spcPct val="0"/>
              </a:spcAft>
              <a:buClrTx/>
              <a:buSzTx/>
              <a:buFontTx/>
              <a:buNone/>
              <a:tabLst/>
              <a:defRPr/>
            </a:lvl3pPr>
            <a:lvl4pPr marL="684144" marR="0" indent="687319" algn="l" defTabSz="455567" rtl="0" eaLnBrk="1" fontAlgn="base" latinLnBrk="0" hangingPunct="1">
              <a:lnSpc>
                <a:spcPct val="100000"/>
              </a:lnSpc>
              <a:spcBef>
                <a:spcPct val="0"/>
              </a:spcBef>
              <a:spcAft>
                <a:spcPct val="0"/>
              </a:spcAft>
              <a:buClrTx/>
              <a:buSzTx/>
              <a:buFontTx/>
              <a:buNone/>
              <a:tabLst/>
              <a:defRPr/>
            </a:lvl4pPr>
            <a:lvl5pPr marL="912721" marR="0" indent="915896" algn="l" defTabSz="455567" rtl="0" eaLnBrk="1" fontAlgn="base" latinLnBrk="0" hangingPunct="1">
              <a:lnSpc>
                <a:spcPct val="100000"/>
              </a:lnSpc>
              <a:spcBef>
                <a:spcPct val="0"/>
              </a:spcBef>
              <a:spcAft>
                <a:spcPct val="0"/>
              </a:spcAft>
              <a:buClrTx/>
              <a:buSzTx/>
              <a:buFontTx/>
              <a:buNone/>
              <a:tabLst/>
              <a:defRPr/>
            </a:lvl5pPr>
          </a:lstStyle>
          <a:p>
            <a:pPr marL="342865" marR="0" lvl="0" indent="-342865" algn="l" defTabSz="455567" rtl="0" eaLnBrk="1" fontAlgn="base" latinLnBrk="0" hangingPunct="1">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mn-lt"/>
              <a:ea typeface="+mn-ea"/>
              <a:cs typeface="+mn-cs"/>
              <a:sym typeface="Helvetica" charset="0"/>
            </a:endParaRPr>
          </a:p>
        </p:txBody>
      </p:sp>
      <p:sp>
        <p:nvSpPr>
          <p:cNvPr id="9" name="Titre 1"/>
          <p:cNvSpPr>
            <a:spLocks noGrp="1"/>
          </p:cNvSpPr>
          <p:nvPr>
            <p:ph type="title"/>
          </p:nvPr>
        </p:nvSpPr>
        <p:spPr>
          <a:xfrm>
            <a:off x="0" y="969937"/>
            <a:ext cx="5340350" cy="360041"/>
          </a:xfrm>
          <a:prstGeom prst="rect">
            <a:avLst/>
          </a:prstGeom>
          <a:solidFill>
            <a:srgbClr val="000000"/>
          </a:solidFill>
        </p:spPr>
        <p:txBody>
          <a:bodyPr/>
          <a:lstStyle>
            <a:lvl1pPr marL="72000" eaLnBrk="1">
              <a:defRPr sz="1800">
                <a:latin typeface="Helvetica"/>
                <a:cs typeface="Helvetica"/>
              </a:defRPr>
            </a:lvl1pPr>
          </a:lstStyle>
          <a:p>
            <a:pPr eaLnBrk="1">
              <a:defRPr/>
            </a:pPr>
            <a:r>
              <a:rPr lang="en-US" altLang="fr-FR" sz="1600" i="1" cap="small" dirty="0" err="1">
                <a:solidFill>
                  <a:srgbClr val="FFFFFF"/>
                </a:solidFill>
                <a:latin typeface="Helvetica" charset="0"/>
              </a:rPr>
              <a:t>Cliquez</a:t>
            </a:r>
            <a:r>
              <a:rPr lang="en-US" altLang="fr-FR" sz="1600" i="1" cap="small" dirty="0">
                <a:solidFill>
                  <a:srgbClr val="FFFFFF"/>
                </a:solidFill>
                <a:latin typeface="Helvetica" charset="0"/>
              </a:rPr>
              <a:t> et </a:t>
            </a:r>
            <a:r>
              <a:rPr lang="en-US" altLang="fr-FR" sz="1600" i="1" cap="small" dirty="0" err="1">
                <a:solidFill>
                  <a:srgbClr val="FFFFFF"/>
                </a:solidFill>
                <a:latin typeface="Helvetica" charset="0"/>
              </a:rPr>
              <a:t>modifiez</a:t>
            </a:r>
            <a:r>
              <a:rPr lang="en-US" altLang="fr-FR" sz="1600" i="1" cap="small" dirty="0">
                <a:solidFill>
                  <a:srgbClr val="FFFFFF"/>
                </a:solidFill>
                <a:latin typeface="Helvetica" charset="0"/>
              </a:rPr>
              <a:t> le </a:t>
            </a:r>
            <a:r>
              <a:rPr lang="en-US" altLang="fr-FR" sz="1600" i="1" cap="small" dirty="0" err="1">
                <a:solidFill>
                  <a:srgbClr val="FFFFFF"/>
                </a:solidFill>
                <a:latin typeface="Helvetica" charset="0"/>
              </a:rPr>
              <a:t>titre</a:t>
            </a:r>
            <a:endParaRPr lang="en-US" altLang="fr-FR" sz="1600" i="1" cap="small" dirty="0">
              <a:solidFill>
                <a:srgbClr val="FFFFFF"/>
              </a:solidFill>
              <a:latin typeface="Helvetica" charset="0"/>
            </a:endParaRPr>
          </a:p>
        </p:txBody>
      </p:sp>
    </p:spTree>
    <p:extLst>
      <p:ext uri="{BB962C8B-B14F-4D97-AF65-F5344CB8AC3E}">
        <p14:creationId xmlns:p14="http://schemas.microsoft.com/office/powerpoint/2010/main" val="341402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
          <p:cNvSpPr/>
          <p:nvPr userDrawn="1"/>
        </p:nvSpPr>
        <p:spPr>
          <a:xfrm>
            <a:off x="-132258" y="-110182"/>
            <a:ext cx="10945216" cy="7776864"/>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lIns="91358" tIns="45678" rIns="91358" bIns="45678" anchor="ctr"/>
          <a:lstStyle>
            <a:lvl1pPr eaLnBrk="0">
              <a:defRPr sz="2100">
                <a:solidFill>
                  <a:srgbClr val="000000"/>
                </a:solidFill>
                <a:latin typeface="Trebuchet MS" pitchFamily="34" charset="0"/>
                <a:ea typeface="MS PGothic" pitchFamily="34" charset="-128"/>
                <a:sym typeface="Trebuchet MS" pitchFamily="34" charset="0"/>
              </a:defRPr>
            </a:lvl1pPr>
            <a:lvl2pPr marL="742950" indent="-285750" eaLnBrk="0">
              <a:defRPr sz="2100">
                <a:solidFill>
                  <a:srgbClr val="000000"/>
                </a:solidFill>
                <a:latin typeface="Trebuchet MS" pitchFamily="34" charset="0"/>
                <a:ea typeface="MS PGothic" pitchFamily="34" charset="-128"/>
                <a:sym typeface="Trebuchet MS" pitchFamily="34" charset="0"/>
              </a:defRPr>
            </a:lvl2pPr>
            <a:lvl3pPr marL="1143000" indent="-228600" eaLnBrk="0">
              <a:defRPr sz="2100">
                <a:solidFill>
                  <a:srgbClr val="000000"/>
                </a:solidFill>
                <a:latin typeface="Trebuchet MS" pitchFamily="34" charset="0"/>
                <a:ea typeface="MS PGothic" pitchFamily="34" charset="-128"/>
                <a:sym typeface="Trebuchet MS" pitchFamily="34" charset="0"/>
              </a:defRPr>
            </a:lvl3pPr>
            <a:lvl4pPr marL="1600200" indent="-228600" eaLnBrk="0">
              <a:defRPr sz="2100">
                <a:solidFill>
                  <a:srgbClr val="000000"/>
                </a:solidFill>
                <a:latin typeface="Trebuchet MS" pitchFamily="34" charset="0"/>
                <a:ea typeface="MS PGothic" pitchFamily="34" charset="-128"/>
                <a:sym typeface="Trebuchet MS" pitchFamily="34" charset="0"/>
              </a:defRPr>
            </a:lvl4pPr>
            <a:lvl5pPr marL="2057400" indent="-228600" eaLnBrk="0">
              <a:defRPr sz="2100">
                <a:solidFill>
                  <a:srgbClr val="000000"/>
                </a:solidFill>
                <a:latin typeface="Trebuchet MS" pitchFamily="34" charset="0"/>
                <a:ea typeface="MS PGothic" pitchFamily="34" charset="-128"/>
                <a:sym typeface="Trebuchet MS" pitchFamily="34" charset="0"/>
              </a:defRPr>
            </a:lvl5pPr>
            <a:lvl6pPr marL="2514600" indent="-228600" defTabSz="520700" eaLnBrk="0" fontAlgn="base" hangingPunct="0">
              <a:spcBef>
                <a:spcPct val="0"/>
              </a:spcBef>
              <a:spcAft>
                <a:spcPct val="0"/>
              </a:spcAft>
              <a:defRPr sz="2100">
                <a:solidFill>
                  <a:srgbClr val="000000"/>
                </a:solidFill>
                <a:latin typeface="Trebuchet MS" pitchFamily="34" charset="0"/>
                <a:ea typeface="MS PGothic" pitchFamily="34" charset="-128"/>
                <a:sym typeface="Trebuchet MS" pitchFamily="34" charset="0"/>
              </a:defRPr>
            </a:lvl6pPr>
            <a:lvl7pPr marL="2971800" indent="-228600" defTabSz="520700" eaLnBrk="0" fontAlgn="base" hangingPunct="0">
              <a:spcBef>
                <a:spcPct val="0"/>
              </a:spcBef>
              <a:spcAft>
                <a:spcPct val="0"/>
              </a:spcAft>
              <a:defRPr sz="2100">
                <a:solidFill>
                  <a:srgbClr val="000000"/>
                </a:solidFill>
                <a:latin typeface="Trebuchet MS" pitchFamily="34" charset="0"/>
                <a:ea typeface="MS PGothic" pitchFamily="34" charset="-128"/>
                <a:sym typeface="Trebuchet MS" pitchFamily="34" charset="0"/>
              </a:defRPr>
            </a:lvl7pPr>
            <a:lvl8pPr marL="3429000" indent="-228600" defTabSz="520700" eaLnBrk="0" fontAlgn="base" hangingPunct="0">
              <a:spcBef>
                <a:spcPct val="0"/>
              </a:spcBef>
              <a:spcAft>
                <a:spcPct val="0"/>
              </a:spcAft>
              <a:defRPr sz="2100">
                <a:solidFill>
                  <a:srgbClr val="000000"/>
                </a:solidFill>
                <a:latin typeface="Trebuchet MS" pitchFamily="34" charset="0"/>
                <a:ea typeface="MS PGothic" pitchFamily="34" charset="-128"/>
                <a:sym typeface="Trebuchet MS" pitchFamily="34" charset="0"/>
              </a:defRPr>
            </a:lvl8pPr>
            <a:lvl9pPr marL="3886200" indent="-228600" defTabSz="520700" eaLnBrk="0" fontAlgn="base" hangingPunct="0">
              <a:spcBef>
                <a:spcPct val="0"/>
              </a:spcBef>
              <a:spcAft>
                <a:spcPct val="0"/>
              </a:spcAft>
              <a:defRPr sz="2100">
                <a:solidFill>
                  <a:srgbClr val="000000"/>
                </a:solidFill>
                <a:latin typeface="Trebuchet MS" pitchFamily="34" charset="0"/>
                <a:ea typeface="MS PGothic" pitchFamily="34" charset="-128"/>
                <a:sym typeface="Trebuchet MS" pitchFamily="34" charset="0"/>
              </a:defRPr>
            </a:lvl9pPr>
          </a:lstStyle>
          <a:p>
            <a:pPr eaLnBrk="1">
              <a:defRPr/>
            </a:pPr>
            <a:endParaRPr lang="en-US" altLang="fr-FR" sz="1600" i="1" dirty="0">
              <a:solidFill>
                <a:srgbClr val="FFFFFF"/>
              </a:solidFill>
              <a:latin typeface="Helvetica" charset="0"/>
            </a:endParaRPr>
          </a:p>
        </p:txBody>
      </p:sp>
      <p:pic>
        <p:nvPicPr>
          <p:cNvPr id="4"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t="14547" b="51945"/>
          <a:stretch/>
        </p:blipFill>
        <p:spPr bwMode="auto">
          <a:xfrm>
            <a:off x="8148662" y="-38174"/>
            <a:ext cx="3240360" cy="767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 name="Picture 3" descr="image3.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16246" y="6909488"/>
            <a:ext cx="874808" cy="551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17217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rotWithShape="1">
          <a:blip r:embed="rId16"/>
          <a:stretch>
            <a:fillRect/>
          </a:stretch>
        </a:blipFill>
        <a:effectLst/>
      </p:bgPr>
    </p:bg>
    <p:spTree>
      <p:nvGrpSpPr>
        <p:cNvPr id="1" name=""/>
        <p:cNvGrpSpPr/>
        <p:nvPr/>
      </p:nvGrpSpPr>
      <p:grpSpPr>
        <a:xfrm>
          <a:off x="0" y="0"/>
          <a:ext cx="0" cy="0"/>
          <a:chOff x="0" y="0"/>
          <a:chExt cx="0" cy="0"/>
        </a:xfrm>
      </p:grpSpPr>
      <p:pic>
        <p:nvPicPr>
          <p:cNvPr id="1028" name="Picture 3" descr="image3.png"/>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9716246" y="6909488"/>
            <a:ext cx="874808" cy="551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9" name="Picture 4"/>
          <p:cNvPicPr>
            <a:picLocks noChangeAspect="1"/>
          </p:cNvPicPr>
          <p:nvPr/>
        </p:nvPicPr>
        <p:blipFill rotWithShape="1">
          <a:blip r:embed="rId18" cstate="email">
            <a:extLst>
              <a:ext uri="{28A0092B-C50C-407E-A947-70E740481C1C}">
                <a14:useLocalDpi xmlns:a14="http://schemas.microsoft.com/office/drawing/2010/main"/>
              </a:ext>
            </a:extLst>
          </a:blip>
          <a:srcRect l="17281" t="18847" r="23057" b="58442"/>
          <a:stretch/>
        </p:blipFill>
        <p:spPr bwMode="auto">
          <a:xfrm>
            <a:off x="10885120" y="49809"/>
            <a:ext cx="1972624" cy="530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31" name="Rectangle 6"/>
          <p:cNvSpPr>
            <a:spLocks noGrp="1"/>
          </p:cNvSpPr>
          <p:nvPr>
            <p:ph type="body" idx="1"/>
          </p:nvPr>
        </p:nvSpPr>
        <p:spPr bwMode="auto">
          <a:xfrm>
            <a:off x="533400" y="1763714"/>
            <a:ext cx="9620250" cy="579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2079" tIns="52079" rIns="52079" bIns="52079" numCol="1" anchor="t" anchorCtr="0" compatLnSpc="1">
            <a:prstTxWarp prst="textNoShape">
              <a:avLst/>
            </a:prstTxWarp>
          </a:bodyPr>
          <a:lstStyle/>
          <a:p>
            <a:pPr marL="342900" marR="0" lvl="0" indent="-342900" algn="l" defTabSz="519060" rtl="0" eaLnBrk="1" fontAlgn="base" latinLnBrk="0" hangingPunct="0">
              <a:lnSpc>
                <a:spcPct val="100000"/>
              </a:lnSpc>
              <a:spcBef>
                <a:spcPct val="0"/>
              </a:spcBef>
              <a:spcAft>
                <a:spcPct val="0"/>
              </a:spcAft>
              <a:buClr>
                <a:schemeClr val="accent2"/>
              </a:buClr>
              <a:buSzPct val="125000"/>
              <a:buFont typeface="Arial"/>
              <a:buChar char="•"/>
              <a:tabLst/>
              <a:defRPr/>
            </a:pPr>
            <a:r>
              <a:rPr kumimoji="0" lang="en-US" sz="2100" b="0" i="0" u="none" strike="noStrike" kern="1200" cap="none" spc="0" normalizeH="0" baseline="0" noProof="0">
                <a:ln>
                  <a:noFill/>
                </a:ln>
                <a:solidFill>
                  <a:srgbClr val="000000"/>
                </a:solidFill>
                <a:effectLst/>
                <a:uLnTx/>
                <a:uFillTx/>
                <a:latin typeface="Trebuchet MS" charset="0"/>
                <a:ea typeface="ヒラギノ角ゴ Pro W3" charset="0"/>
                <a:cs typeface="Trebuchet MS" charset="0"/>
                <a:sym typeface="Trebuchet MS" charset="0"/>
              </a:rPr>
              <a:t>Cliquez pour modifier les styles du texte du masque</a:t>
            </a:r>
          </a:p>
          <a:p>
            <a:pPr marL="676800" marR="0" lvl="1" indent="-342900" algn="l" defTabSz="519060" rtl="0" eaLnBrk="1" fontAlgn="base" latinLnBrk="0" hangingPunct="0">
              <a:lnSpc>
                <a:spcPct val="100000"/>
              </a:lnSpc>
              <a:spcBef>
                <a:spcPct val="0"/>
              </a:spcBef>
              <a:spcAft>
                <a:spcPct val="0"/>
              </a:spcAft>
              <a:buClr>
                <a:schemeClr val="accent3"/>
              </a:buClr>
              <a:buSzTx/>
              <a:buFont typeface="Wingdings" charset="2"/>
              <a:buChar char="§"/>
              <a:tabLst/>
              <a:defRPr/>
            </a:pPr>
            <a:r>
              <a:rPr kumimoji="0" lang="en-US" sz="2100" b="0" i="0" u="none" strike="noStrike" kern="1200" cap="none" spc="0" normalizeH="0" baseline="0" noProof="0">
                <a:ln>
                  <a:noFill/>
                </a:ln>
                <a:solidFill>
                  <a:srgbClr val="000000"/>
                </a:solidFill>
                <a:effectLst/>
                <a:uLnTx/>
                <a:uFillTx/>
                <a:latin typeface="Trebuchet MS" charset="0"/>
                <a:ea typeface="ヒラギノ角ゴ Pro W3" charset="0"/>
                <a:cs typeface="Trebuchet MS" charset="0"/>
                <a:sym typeface="Trebuchet MS" charset="0"/>
              </a:rPr>
              <a:t>Deuxième niveau</a:t>
            </a:r>
          </a:p>
          <a:p>
            <a:pPr marL="921600" marR="0" lvl="2" indent="-285750" algn="l" defTabSz="519060" rtl="0" eaLnBrk="1" fontAlgn="base" latinLnBrk="0" hangingPunct="0">
              <a:lnSpc>
                <a:spcPct val="100000"/>
              </a:lnSpc>
              <a:spcBef>
                <a:spcPct val="0"/>
              </a:spcBef>
              <a:spcAft>
                <a:spcPct val="0"/>
              </a:spcAft>
              <a:buClr>
                <a:schemeClr val="accent1"/>
              </a:buClr>
              <a:buSzTx/>
              <a:buFont typeface="Wingdings" charset="2"/>
              <a:buChar char="v"/>
              <a:tabLst/>
              <a:defRPr/>
            </a:pPr>
            <a:r>
              <a:rPr kumimoji="0" lang="en-US" sz="2100" b="0" i="0" u="none" strike="noStrike" kern="1200" cap="none" spc="0" normalizeH="0" baseline="0" noProof="0">
                <a:ln>
                  <a:noFill/>
                </a:ln>
                <a:solidFill>
                  <a:srgbClr val="000000"/>
                </a:solidFill>
                <a:effectLst/>
                <a:uLnTx/>
                <a:uFillTx/>
                <a:latin typeface="Trebuchet MS" charset="0"/>
                <a:ea typeface="ヒラギノ角ゴ Pro W3" charset="0"/>
                <a:cs typeface="Trebuchet MS" charset="0"/>
                <a:sym typeface="Trebuchet MS" charset="0"/>
              </a:rPr>
              <a:t>Troisième niveau</a:t>
            </a:r>
          </a:p>
          <a:p>
            <a:pPr marL="1108800" marR="0" lvl="3" indent="-171450" algn="l" defTabSz="519060" rtl="0" eaLnBrk="1" fontAlgn="base" latinLnBrk="0" hangingPunct="0">
              <a:lnSpc>
                <a:spcPct val="100000"/>
              </a:lnSpc>
              <a:spcBef>
                <a:spcPct val="0"/>
              </a:spcBef>
              <a:spcAft>
                <a:spcPct val="0"/>
              </a:spcAft>
              <a:buClrTx/>
              <a:buSzTx/>
              <a:buFont typeface="Lucida Grande"/>
              <a:buChar char="-"/>
              <a:tabLst/>
              <a:defRPr/>
            </a:pPr>
            <a:r>
              <a:rPr kumimoji="0" lang="en-US" sz="2100" b="0" i="0" u="none" strike="noStrike" kern="1200" cap="none" spc="0" normalizeH="0" baseline="0" noProof="0">
                <a:ln>
                  <a:noFill/>
                </a:ln>
                <a:solidFill>
                  <a:srgbClr val="000000"/>
                </a:solidFill>
                <a:effectLst/>
                <a:uLnTx/>
                <a:uFillTx/>
                <a:latin typeface="Trebuchet MS" charset="0"/>
                <a:ea typeface="ヒラギノ角ゴ Pro W3" charset="0"/>
                <a:cs typeface="Trebuchet MS" charset="0"/>
                <a:sym typeface="Trebuchet MS" charset="0"/>
              </a:rPr>
              <a:t>Quatrième niveau</a:t>
            </a:r>
          </a:p>
          <a:p>
            <a:pPr marL="1299600" marR="0" lvl="4" indent="-171450" algn="l" defTabSz="519060" rtl="0" eaLnBrk="1" fontAlgn="base" latinLnBrk="0" hangingPunct="0">
              <a:lnSpc>
                <a:spcPct val="100000"/>
              </a:lnSpc>
              <a:spcBef>
                <a:spcPct val="0"/>
              </a:spcBef>
              <a:spcAft>
                <a:spcPct val="0"/>
              </a:spcAft>
              <a:buClrTx/>
              <a:buSzTx/>
              <a:buFont typeface="Courier New"/>
              <a:buChar char="o"/>
              <a:tabLst/>
              <a:defRPr/>
            </a:pPr>
            <a:r>
              <a:rPr kumimoji="0" lang="en-US" sz="2100" b="0" i="0" u="none" strike="noStrike" kern="1200" cap="none" spc="0" normalizeH="0" baseline="0" noProof="0">
                <a:ln>
                  <a:noFill/>
                </a:ln>
                <a:solidFill>
                  <a:srgbClr val="000000"/>
                </a:solidFill>
                <a:effectLst/>
                <a:uLnTx/>
                <a:uFillTx/>
                <a:latin typeface="Trebuchet MS" charset="0"/>
                <a:ea typeface="ヒラギノ角ゴ Pro W3" charset="0"/>
                <a:cs typeface="Trebuchet MS" charset="0"/>
                <a:sym typeface="Trebuchet MS" charset="0"/>
              </a:rPr>
              <a:t>Cinquième niveau</a:t>
            </a:r>
          </a:p>
        </p:txBody>
      </p:sp>
      <p:sp>
        <p:nvSpPr>
          <p:cNvPr id="12" name="Rectangle 5"/>
          <p:cNvSpPr>
            <a:spLocks noGrp="1"/>
          </p:cNvSpPr>
          <p:nvPr>
            <p:ph type="title"/>
          </p:nvPr>
        </p:nvSpPr>
        <p:spPr bwMode="auto">
          <a:xfrm>
            <a:off x="1662" y="969938"/>
            <a:ext cx="4230886" cy="360040"/>
          </a:xfrm>
          <a:prstGeom prst="rect">
            <a:avLst/>
          </a:prstGeom>
          <a:solidFill>
            <a:srgbClr val="000000"/>
          </a:solidFill>
          <a:ln>
            <a:noFill/>
          </a:ln>
          <a:effectLst/>
          <a:extLst>
            <a:ext uri="{FAA26D3D-D897-4be2-8F04-BA451C77F1D7}">
              <ma14:placeholderFlag xmlns:ma14="http://schemas.microsoft.com/office/mac/drawingml/2011/main" xmlns="" val="1"/>
            </a:ext>
          </a:extLst>
        </p:spPr>
        <p:txBody>
          <a:bodyPr vert="horz" wrap="square" lIns="52085" tIns="52085" rIns="52085" bIns="52085" numCol="1" anchor="ctr" anchorCtr="0" compatLnSpc="1">
            <a:prstTxWarp prst="textNoShape">
              <a:avLst/>
            </a:prstTxWarp>
          </a:bodyPr>
          <a:lstStyle/>
          <a:p>
            <a:pPr lvl="0"/>
            <a:r>
              <a:rPr lang="en-US" noProof="0">
                <a:sym typeface="Helvetica" charset="0"/>
              </a:rPr>
              <a:t>CLICK TO EDIT MASTER TITLE STYLE</a:t>
            </a:r>
          </a:p>
        </p:txBody>
      </p:sp>
      <p:sp>
        <p:nvSpPr>
          <p:cNvPr id="2" name="Espace réservé du numéro de diapositive 1"/>
          <p:cNvSpPr>
            <a:spLocks noGrp="1"/>
          </p:cNvSpPr>
          <p:nvPr>
            <p:ph type="sldNum" sz="quarter" idx="4"/>
          </p:nvPr>
        </p:nvSpPr>
        <p:spPr>
          <a:xfrm>
            <a:off x="8248575" y="7154862"/>
            <a:ext cx="2492375" cy="401638"/>
          </a:xfrm>
          <a:prstGeom prst="rect">
            <a:avLst/>
          </a:prstGeom>
        </p:spPr>
        <p:txBody>
          <a:bodyPr vert="horz" lIns="91440" tIns="45720" rIns="91440" bIns="45720" rtlCol="0" anchor="ctr"/>
          <a:lstStyle>
            <a:lvl1pPr algn="r">
              <a:defRPr sz="900">
                <a:solidFill>
                  <a:schemeClr val="tx1">
                    <a:tint val="75000"/>
                  </a:schemeClr>
                </a:solidFill>
              </a:defRPr>
            </a:lvl1pPr>
          </a:lstStyle>
          <a:p>
            <a:fld id="{5FFCE4BE-7B96-F84B-A382-76662BCA134D}" type="slidenum">
              <a:rPr lang="en-US" noProof="0" smtClean="0"/>
              <a:pPr/>
              <a:t>‹#›</a:t>
            </a:fld>
            <a:endParaRPr lang="en-US" noProof="0"/>
          </a:p>
        </p:txBody>
      </p:sp>
    </p:spTree>
  </p:cSld>
  <p:clrMap bg1="lt1" tx1="dk1" bg2="lt2" tx2="dk2" accent1="accent1" accent2="accent2" accent3="accent3" accent4="accent4" accent5="accent5" accent6="accent6" hlink="hlink" folHlink="folHlink"/>
  <p:sldLayoutIdLst>
    <p:sldLayoutId id="2147483709" r:id="rId1"/>
    <p:sldLayoutId id="2147483717" r:id="rId2"/>
    <p:sldLayoutId id="2147483698" r:id="rId3"/>
    <p:sldLayoutId id="2147483719" r:id="rId4"/>
    <p:sldLayoutId id="2147483716" r:id="rId5"/>
    <p:sldLayoutId id="2147483707" r:id="rId6"/>
    <p:sldLayoutId id="2147483718" r:id="rId7"/>
    <p:sldLayoutId id="2147483706" r:id="rId8"/>
    <p:sldLayoutId id="2147483703" r:id="rId9"/>
    <p:sldLayoutId id="2147483710" r:id="rId10"/>
    <p:sldLayoutId id="2147483714" r:id="rId11"/>
    <p:sldLayoutId id="2147483715" r:id="rId12"/>
    <p:sldLayoutId id="2147483720" r:id="rId13"/>
    <p:sldLayoutId id="2147483721" r:id="rId14"/>
  </p:sldLayoutIdLst>
  <p:txStyles>
    <p:titleStyle>
      <a:lvl1pPr algn="l" defTabSz="455567" rtl="0" eaLnBrk="1" fontAlgn="base" hangingPunct="1">
        <a:spcBef>
          <a:spcPct val="0"/>
        </a:spcBef>
        <a:spcAft>
          <a:spcPct val="0"/>
        </a:spcAft>
        <a:defRPr lang="fr-FR" sz="1600" i="1" cap="small" dirty="0">
          <a:solidFill>
            <a:srgbClr val="FFFFFF"/>
          </a:solidFill>
          <a:latin typeface="Helvetica"/>
          <a:ea typeface="ヒラギノ角ゴ Pro W3" charset="0"/>
          <a:cs typeface="Helvetica"/>
          <a:sym typeface="Helvetica" charset="0"/>
        </a:defRPr>
      </a:lvl1pPr>
      <a:lvl2pPr algn="l" defTabSz="455567" rtl="0" eaLnBrk="1" fontAlgn="base" hangingPunct="1">
        <a:spcBef>
          <a:spcPct val="0"/>
        </a:spcBef>
        <a:spcAft>
          <a:spcPct val="0"/>
        </a:spcAft>
        <a:defRPr sz="1300">
          <a:solidFill>
            <a:srgbClr val="000000"/>
          </a:solidFill>
          <a:latin typeface="Helvetica" charset="0"/>
          <a:ea typeface="ヒラギノ角ゴ Pro W3" charset="0"/>
          <a:cs typeface="Helvetica" charset="0"/>
          <a:sym typeface="Helvetica" charset="0"/>
        </a:defRPr>
      </a:lvl2pPr>
      <a:lvl3pPr algn="l" defTabSz="455567" rtl="0" eaLnBrk="1" fontAlgn="base" hangingPunct="1">
        <a:spcBef>
          <a:spcPct val="0"/>
        </a:spcBef>
        <a:spcAft>
          <a:spcPct val="0"/>
        </a:spcAft>
        <a:defRPr sz="1300">
          <a:solidFill>
            <a:srgbClr val="000000"/>
          </a:solidFill>
          <a:latin typeface="Helvetica" charset="0"/>
          <a:ea typeface="ヒラギノ角ゴ Pro W3" charset="0"/>
          <a:cs typeface="Helvetica" charset="0"/>
          <a:sym typeface="Helvetica" charset="0"/>
        </a:defRPr>
      </a:lvl3pPr>
      <a:lvl4pPr algn="l" defTabSz="455567" rtl="0" eaLnBrk="1" fontAlgn="base" hangingPunct="1">
        <a:spcBef>
          <a:spcPct val="0"/>
        </a:spcBef>
        <a:spcAft>
          <a:spcPct val="0"/>
        </a:spcAft>
        <a:defRPr sz="1300">
          <a:solidFill>
            <a:srgbClr val="000000"/>
          </a:solidFill>
          <a:latin typeface="Helvetica" charset="0"/>
          <a:ea typeface="ヒラギノ角ゴ Pro W3" charset="0"/>
          <a:cs typeface="Helvetica" charset="0"/>
          <a:sym typeface="Helvetica" charset="0"/>
        </a:defRPr>
      </a:lvl4pPr>
      <a:lvl5pPr algn="l" defTabSz="455567" rtl="0" eaLnBrk="1" fontAlgn="base" hangingPunct="1">
        <a:spcBef>
          <a:spcPct val="0"/>
        </a:spcBef>
        <a:spcAft>
          <a:spcPct val="0"/>
        </a:spcAft>
        <a:defRPr sz="1300">
          <a:solidFill>
            <a:srgbClr val="000000"/>
          </a:solidFill>
          <a:latin typeface="Helvetica" charset="0"/>
          <a:ea typeface="ヒラギノ角ゴ Pro W3" charset="0"/>
          <a:cs typeface="Helvetica" charset="0"/>
          <a:sym typeface="Helvetica" charset="0"/>
        </a:defRPr>
      </a:lvl5pPr>
      <a:lvl6pPr marL="456629" algn="l" defTabSz="456629" rtl="0" eaLnBrk="1" fontAlgn="base" hangingPunct="1">
        <a:spcBef>
          <a:spcPct val="0"/>
        </a:spcBef>
        <a:spcAft>
          <a:spcPct val="0"/>
        </a:spcAft>
        <a:defRPr sz="1300">
          <a:solidFill>
            <a:srgbClr val="000000"/>
          </a:solidFill>
          <a:latin typeface="Helvetica" charset="0"/>
          <a:ea typeface="Helvetica" charset="0"/>
          <a:cs typeface="Helvetica" charset="0"/>
          <a:sym typeface="Helvetica" charset="0"/>
        </a:defRPr>
      </a:lvl6pPr>
      <a:lvl7pPr marL="913252" algn="l" defTabSz="456629" rtl="0" eaLnBrk="1" fontAlgn="base" hangingPunct="1">
        <a:spcBef>
          <a:spcPct val="0"/>
        </a:spcBef>
        <a:spcAft>
          <a:spcPct val="0"/>
        </a:spcAft>
        <a:defRPr sz="1300">
          <a:solidFill>
            <a:srgbClr val="000000"/>
          </a:solidFill>
          <a:latin typeface="Helvetica" charset="0"/>
          <a:ea typeface="Helvetica" charset="0"/>
          <a:cs typeface="Helvetica" charset="0"/>
          <a:sym typeface="Helvetica" charset="0"/>
        </a:defRPr>
      </a:lvl7pPr>
      <a:lvl8pPr marL="1369886" algn="l" defTabSz="456629" rtl="0" eaLnBrk="1" fontAlgn="base" hangingPunct="1">
        <a:spcBef>
          <a:spcPct val="0"/>
        </a:spcBef>
        <a:spcAft>
          <a:spcPct val="0"/>
        </a:spcAft>
        <a:defRPr sz="1300">
          <a:solidFill>
            <a:srgbClr val="000000"/>
          </a:solidFill>
          <a:latin typeface="Helvetica" charset="0"/>
          <a:ea typeface="Helvetica" charset="0"/>
          <a:cs typeface="Helvetica" charset="0"/>
          <a:sym typeface="Helvetica" charset="0"/>
        </a:defRPr>
      </a:lvl8pPr>
      <a:lvl9pPr marL="1826515" algn="l" defTabSz="456629" rtl="0" eaLnBrk="1" fontAlgn="base" hangingPunct="1">
        <a:spcBef>
          <a:spcPct val="0"/>
        </a:spcBef>
        <a:spcAft>
          <a:spcPct val="0"/>
        </a:spcAft>
        <a:defRPr sz="1300">
          <a:solidFill>
            <a:srgbClr val="000000"/>
          </a:solidFill>
          <a:latin typeface="Helvetica" charset="0"/>
          <a:ea typeface="Helvetica" charset="0"/>
          <a:cs typeface="Helvetica" charset="0"/>
          <a:sym typeface="Helvetica" charset="0"/>
        </a:defRPr>
      </a:lvl9pPr>
    </p:titleStyle>
    <p:bodyStyle>
      <a:lvl1pPr marL="0" marR="0" indent="0" algn="l" defTabSz="519060" rtl="0" eaLnBrk="1" fontAlgn="base" latinLnBrk="0" hangingPunct="0">
        <a:lnSpc>
          <a:spcPct val="100000"/>
        </a:lnSpc>
        <a:spcBef>
          <a:spcPts val="1200"/>
        </a:spcBef>
        <a:spcAft>
          <a:spcPts val="0"/>
        </a:spcAft>
        <a:buClrTx/>
        <a:buSzTx/>
        <a:buFontTx/>
        <a:buNone/>
        <a:tabLst/>
        <a:defRPr lang="fr-FR" sz="2400" b="1" noProof="0" dirty="0" smtClean="0">
          <a:solidFill>
            <a:srgbClr val="000000"/>
          </a:solidFill>
          <a:latin typeface="Trebuchet MS"/>
          <a:ea typeface="ヒラギノ角ゴ Pro W3" charset="0"/>
          <a:cs typeface="Trebuchet MS"/>
          <a:sym typeface="Trebuchet MS" charset="0"/>
        </a:defRPr>
      </a:lvl1pPr>
      <a:lvl2pPr marL="519060" marR="0" indent="-61906" algn="l" defTabSz="519060" rtl="0" eaLnBrk="1" fontAlgn="base" latinLnBrk="0" hangingPunct="0">
        <a:lnSpc>
          <a:spcPct val="100000"/>
        </a:lnSpc>
        <a:spcBef>
          <a:spcPts val="600"/>
        </a:spcBef>
        <a:spcAft>
          <a:spcPts val="0"/>
        </a:spcAft>
        <a:buClrTx/>
        <a:buSzTx/>
        <a:buFontTx/>
        <a:buNone/>
        <a:tabLst/>
        <a:defRPr lang="fr-FR" sz="2000" noProof="0" dirty="0" smtClean="0">
          <a:solidFill>
            <a:srgbClr val="000000"/>
          </a:solidFill>
          <a:latin typeface="Trebuchet MS"/>
          <a:ea typeface="ヒラギノ角ゴ Pro W3" charset="0"/>
          <a:cs typeface="Trebuchet MS"/>
          <a:sym typeface="Trebuchet MS" charset="0"/>
        </a:defRPr>
      </a:lvl2pPr>
      <a:lvl3pPr marL="978750" marR="0" indent="-342900" algn="l" defTabSz="519060" rtl="0" eaLnBrk="1" fontAlgn="base" latinLnBrk="0" hangingPunct="0">
        <a:lnSpc>
          <a:spcPct val="100000"/>
        </a:lnSpc>
        <a:spcBef>
          <a:spcPts val="600"/>
        </a:spcBef>
        <a:spcAft>
          <a:spcPts val="0"/>
        </a:spcAft>
        <a:buClrTx/>
        <a:buSzTx/>
        <a:buFontTx/>
        <a:buNone/>
        <a:tabLst/>
        <a:defRPr lang="fr-FR" sz="1400" noProof="0" dirty="0" smtClean="0">
          <a:solidFill>
            <a:srgbClr val="000000"/>
          </a:solidFill>
          <a:latin typeface="Trebuchet MS"/>
          <a:ea typeface="+mn-ea"/>
          <a:cs typeface="Trebuchet MS"/>
          <a:sym typeface="Trebuchet MS" charset="0"/>
        </a:defRPr>
      </a:lvl3pPr>
      <a:lvl4pPr marL="1280250" marR="0" indent="-342900" algn="l" defTabSz="519060" rtl="0" eaLnBrk="1" fontAlgn="base" latinLnBrk="0" hangingPunct="0">
        <a:lnSpc>
          <a:spcPct val="100000"/>
        </a:lnSpc>
        <a:spcBef>
          <a:spcPts val="600"/>
        </a:spcBef>
        <a:spcAft>
          <a:spcPts val="0"/>
        </a:spcAft>
        <a:buClrTx/>
        <a:buSzTx/>
        <a:buFontTx/>
        <a:buNone/>
        <a:tabLst/>
        <a:defRPr lang="fr-FR" sz="1100" noProof="0" dirty="0" smtClean="0">
          <a:solidFill>
            <a:srgbClr val="000000"/>
          </a:solidFill>
          <a:latin typeface="Trebuchet MS"/>
          <a:ea typeface="+mn-ea"/>
          <a:cs typeface="Trebuchet MS"/>
          <a:sym typeface="Trebuchet MS" charset="0"/>
        </a:defRPr>
      </a:lvl4pPr>
      <a:lvl5pPr marL="1471050" marR="0" indent="-342900" algn="l" defTabSz="519060" rtl="0" eaLnBrk="1" fontAlgn="base" latinLnBrk="0" hangingPunct="0">
        <a:lnSpc>
          <a:spcPct val="100000"/>
        </a:lnSpc>
        <a:spcBef>
          <a:spcPts val="600"/>
        </a:spcBef>
        <a:spcAft>
          <a:spcPts val="0"/>
        </a:spcAft>
        <a:buClrTx/>
        <a:buSzTx/>
        <a:buFontTx/>
        <a:buNone/>
        <a:tabLst/>
        <a:defRPr lang="fr-FR" sz="1000" noProof="0" dirty="0">
          <a:solidFill>
            <a:srgbClr val="000000"/>
          </a:solidFill>
          <a:latin typeface="Trebuchet MS"/>
          <a:ea typeface="+mn-ea"/>
          <a:cs typeface="Trebuchet MS"/>
          <a:sym typeface="Trebuchet MS" charset="0"/>
        </a:defRPr>
      </a:lvl5pPr>
      <a:lvl6pPr marL="1369886" algn="l" defTabSz="456629" rtl="0" eaLnBrk="1" fontAlgn="base" hangingPunct="1">
        <a:spcBef>
          <a:spcPct val="0"/>
        </a:spcBef>
        <a:spcAft>
          <a:spcPct val="0"/>
        </a:spcAft>
        <a:defRPr sz="1300">
          <a:solidFill>
            <a:srgbClr val="000000"/>
          </a:solidFill>
          <a:latin typeface="+mn-lt"/>
          <a:ea typeface="+mn-ea"/>
          <a:cs typeface="+mn-cs"/>
          <a:sym typeface="Helvetica" charset="0"/>
        </a:defRPr>
      </a:lvl6pPr>
      <a:lvl7pPr marL="1826515" algn="l" defTabSz="456629" rtl="0" eaLnBrk="1" fontAlgn="base" hangingPunct="1">
        <a:spcBef>
          <a:spcPct val="0"/>
        </a:spcBef>
        <a:spcAft>
          <a:spcPct val="0"/>
        </a:spcAft>
        <a:defRPr sz="1300">
          <a:solidFill>
            <a:srgbClr val="000000"/>
          </a:solidFill>
          <a:latin typeface="+mn-lt"/>
          <a:ea typeface="+mn-ea"/>
          <a:cs typeface="+mn-cs"/>
          <a:sym typeface="Helvetica" charset="0"/>
        </a:defRPr>
      </a:lvl7pPr>
      <a:lvl8pPr marL="2283145" algn="l" defTabSz="456629" rtl="0" eaLnBrk="1" fontAlgn="base" hangingPunct="1">
        <a:spcBef>
          <a:spcPct val="0"/>
        </a:spcBef>
        <a:spcAft>
          <a:spcPct val="0"/>
        </a:spcAft>
        <a:defRPr sz="1300">
          <a:solidFill>
            <a:srgbClr val="000000"/>
          </a:solidFill>
          <a:latin typeface="+mn-lt"/>
          <a:ea typeface="+mn-ea"/>
          <a:cs typeface="+mn-cs"/>
          <a:sym typeface="Helvetica" charset="0"/>
        </a:defRPr>
      </a:lvl8pPr>
      <a:lvl9pPr marL="2739771" algn="l" defTabSz="456629" rtl="0" eaLnBrk="1" fontAlgn="base" hangingPunct="1">
        <a:spcBef>
          <a:spcPct val="0"/>
        </a:spcBef>
        <a:spcAft>
          <a:spcPct val="0"/>
        </a:spcAft>
        <a:defRPr sz="1300">
          <a:solidFill>
            <a:srgbClr val="000000"/>
          </a:solidFill>
          <a:latin typeface="+mn-lt"/>
          <a:ea typeface="+mn-ea"/>
          <a:cs typeface="+mn-cs"/>
          <a:sym typeface="Helvetica" charset="0"/>
        </a:defRPr>
      </a:lvl9pPr>
    </p:bodyStyle>
    <p:otherStyle>
      <a:defPPr>
        <a:defRPr lang="fr-FR"/>
      </a:defPPr>
      <a:lvl1pPr marL="0" algn="l" defTabSz="913252" rtl="0" eaLnBrk="1" latinLnBrk="0" hangingPunct="1">
        <a:defRPr sz="1800" kern="1200">
          <a:solidFill>
            <a:schemeClr val="tx1"/>
          </a:solidFill>
          <a:latin typeface="+mn-lt"/>
          <a:ea typeface="+mn-ea"/>
          <a:cs typeface="+mn-cs"/>
        </a:defRPr>
      </a:lvl1pPr>
      <a:lvl2pPr marL="456629" algn="l" defTabSz="913252" rtl="0" eaLnBrk="1" latinLnBrk="0" hangingPunct="1">
        <a:defRPr sz="1800" kern="1200">
          <a:solidFill>
            <a:schemeClr val="tx1"/>
          </a:solidFill>
          <a:latin typeface="+mn-lt"/>
          <a:ea typeface="+mn-ea"/>
          <a:cs typeface="+mn-cs"/>
        </a:defRPr>
      </a:lvl2pPr>
      <a:lvl3pPr marL="913252" algn="l" defTabSz="913252" rtl="0" eaLnBrk="1" latinLnBrk="0" hangingPunct="1">
        <a:defRPr sz="1800" kern="1200">
          <a:solidFill>
            <a:schemeClr val="tx1"/>
          </a:solidFill>
          <a:latin typeface="+mn-lt"/>
          <a:ea typeface="+mn-ea"/>
          <a:cs typeface="+mn-cs"/>
        </a:defRPr>
      </a:lvl3pPr>
      <a:lvl4pPr marL="1369886" algn="l" defTabSz="913252" rtl="0" eaLnBrk="1" latinLnBrk="0" hangingPunct="1">
        <a:defRPr sz="1800" kern="1200">
          <a:solidFill>
            <a:schemeClr val="tx1"/>
          </a:solidFill>
          <a:latin typeface="+mn-lt"/>
          <a:ea typeface="+mn-ea"/>
          <a:cs typeface="+mn-cs"/>
        </a:defRPr>
      </a:lvl4pPr>
      <a:lvl5pPr marL="1826515" algn="l" defTabSz="913252" rtl="0" eaLnBrk="1" latinLnBrk="0" hangingPunct="1">
        <a:defRPr sz="1800" kern="1200">
          <a:solidFill>
            <a:schemeClr val="tx1"/>
          </a:solidFill>
          <a:latin typeface="+mn-lt"/>
          <a:ea typeface="+mn-ea"/>
          <a:cs typeface="+mn-cs"/>
        </a:defRPr>
      </a:lvl5pPr>
      <a:lvl6pPr marL="2283145" algn="l" defTabSz="913252" rtl="0" eaLnBrk="1" latinLnBrk="0" hangingPunct="1">
        <a:defRPr sz="1800" kern="1200">
          <a:solidFill>
            <a:schemeClr val="tx1"/>
          </a:solidFill>
          <a:latin typeface="+mn-lt"/>
          <a:ea typeface="+mn-ea"/>
          <a:cs typeface="+mn-cs"/>
        </a:defRPr>
      </a:lvl6pPr>
      <a:lvl7pPr marL="2739771" algn="l" defTabSz="913252" rtl="0" eaLnBrk="1" latinLnBrk="0" hangingPunct="1">
        <a:defRPr sz="1800" kern="1200">
          <a:solidFill>
            <a:schemeClr val="tx1"/>
          </a:solidFill>
          <a:latin typeface="+mn-lt"/>
          <a:ea typeface="+mn-ea"/>
          <a:cs typeface="+mn-cs"/>
        </a:defRPr>
      </a:lvl7pPr>
      <a:lvl8pPr marL="3196404" algn="l" defTabSz="913252" rtl="0" eaLnBrk="1" latinLnBrk="0" hangingPunct="1">
        <a:defRPr sz="1800" kern="1200">
          <a:solidFill>
            <a:schemeClr val="tx1"/>
          </a:solidFill>
          <a:latin typeface="+mn-lt"/>
          <a:ea typeface="+mn-ea"/>
          <a:cs typeface="+mn-cs"/>
        </a:defRPr>
      </a:lvl8pPr>
      <a:lvl9pPr marL="3653029" algn="l" defTabSz="913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34.jpeg"/><Relationship Id="rId4" Type="http://schemas.microsoft.com/office/2007/relationships/hdphoto" Target="../media/hdphoto4.wdp"/></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47.jpg"/><Relationship Id="rId5" Type="http://schemas.openxmlformats.org/officeDocument/2006/relationships/image" Target="../media/image46.jpe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0.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43"/>
          <p:cNvSpPr txBox="1">
            <a:spLocks/>
          </p:cNvSpPr>
          <p:nvPr/>
        </p:nvSpPr>
        <p:spPr>
          <a:xfrm>
            <a:off x="850375" y="942470"/>
            <a:ext cx="8979951" cy="5671560"/>
          </a:xfrm>
          <a:prstGeom prst="rect">
            <a:avLst/>
          </a:prstGeom>
        </p:spPr>
        <p:txBody>
          <a:bodyPr/>
          <a:lstStyle>
            <a:lvl1pPr marL="0" marR="0" indent="0" algn="l" defTabSz="519060" rtl="0" eaLnBrk="1" fontAlgn="base" latinLnBrk="0" hangingPunct="0">
              <a:lnSpc>
                <a:spcPct val="100000"/>
              </a:lnSpc>
              <a:spcBef>
                <a:spcPts val="1200"/>
              </a:spcBef>
              <a:spcAft>
                <a:spcPts val="0"/>
              </a:spcAft>
              <a:buClrTx/>
              <a:buSzTx/>
              <a:buFontTx/>
              <a:buNone/>
              <a:tabLst/>
              <a:defRPr lang="fr-FR" sz="2400" b="1" noProof="0" dirty="0" smtClean="0">
                <a:solidFill>
                  <a:srgbClr val="000000"/>
                </a:solidFill>
                <a:latin typeface="Trebuchet MS"/>
                <a:ea typeface="ヒラギノ角ゴ Pro W3" charset="0"/>
                <a:cs typeface="Trebuchet MS"/>
                <a:sym typeface="Trebuchet MS" charset="0"/>
              </a:defRPr>
            </a:lvl1pPr>
            <a:lvl2pPr marL="519060" marR="0" indent="-61906" algn="l" defTabSz="519060" rtl="0" eaLnBrk="1" fontAlgn="base" latinLnBrk="0" hangingPunct="0">
              <a:lnSpc>
                <a:spcPct val="100000"/>
              </a:lnSpc>
              <a:spcBef>
                <a:spcPts val="600"/>
              </a:spcBef>
              <a:spcAft>
                <a:spcPts val="0"/>
              </a:spcAft>
              <a:buClrTx/>
              <a:buSzTx/>
              <a:buFontTx/>
              <a:buNone/>
              <a:tabLst/>
              <a:defRPr lang="fr-FR" sz="2000" noProof="0" dirty="0" smtClean="0">
                <a:solidFill>
                  <a:srgbClr val="000000"/>
                </a:solidFill>
                <a:latin typeface="Trebuchet MS"/>
                <a:ea typeface="ヒラギノ角ゴ Pro W3" charset="0"/>
                <a:cs typeface="Trebuchet MS"/>
                <a:sym typeface="Trebuchet MS" charset="0"/>
              </a:defRPr>
            </a:lvl2pPr>
            <a:lvl3pPr marL="978750" marR="0" indent="-342900" algn="l" defTabSz="519060" rtl="0" eaLnBrk="1" fontAlgn="base" latinLnBrk="0" hangingPunct="0">
              <a:lnSpc>
                <a:spcPct val="100000"/>
              </a:lnSpc>
              <a:spcBef>
                <a:spcPts val="600"/>
              </a:spcBef>
              <a:spcAft>
                <a:spcPts val="0"/>
              </a:spcAft>
              <a:buClrTx/>
              <a:buSzTx/>
              <a:buFontTx/>
              <a:buNone/>
              <a:tabLst/>
              <a:defRPr lang="fr-FR" sz="1400" noProof="0" dirty="0" smtClean="0">
                <a:solidFill>
                  <a:srgbClr val="000000"/>
                </a:solidFill>
                <a:latin typeface="Trebuchet MS"/>
                <a:ea typeface="+mn-ea"/>
                <a:cs typeface="Trebuchet MS"/>
                <a:sym typeface="Trebuchet MS" charset="0"/>
              </a:defRPr>
            </a:lvl3pPr>
            <a:lvl4pPr marL="1280250" marR="0" indent="-342900" algn="l" defTabSz="519060" rtl="0" eaLnBrk="1" fontAlgn="base" latinLnBrk="0" hangingPunct="0">
              <a:lnSpc>
                <a:spcPct val="100000"/>
              </a:lnSpc>
              <a:spcBef>
                <a:spcPts val="600"/>
              </a:spcBef>
              <a:spcAft>
                <a:spcPts val="0"/>
              </a:spcAft>
              <a:buClrTx/>
              <a:buSzTx/>
              <a:buFontTx/>
              <a:buNone/>
              <a:tabLst/>
              <a:defRPr lang="fr-FR" sz="1100" noProof="0" dirty="0" smtClean="0">
                <a:solidFill>
                  <a:srgbClr val="000000"/>
                </a:solidFill>
                <a:latin typeface="Trebuchet MS"/>
                <a:ea typeface="+mn-ea"/>
                <a:cs typeface="Trebuchet MS"/>
                <a:sym typeface="Trebuchet MS" charset="0"/>
              </a:defRPr>
            </a:lvl4pPr>
            <a:lvl5pPr marL="1471050" marR="0" indent="-342900" algn="l" defTabSz="519060" rtl="0" eaLnBrk="1" fontAlgn="base" latinLnBrk="0" hangingPunct="0">
              <a:lnSpc>
                <a:spcPct val="100000"/>
              </a:lnSpc>
              <a:spcBef>
                <a:spcPts val="600"/>
              </a:spcBef>
              <a:spcAft>
                <a:spcPts val="0"/>
              </a:spcAft>
              <a:buClrTx/>
              <a:buSzTx/>
              <a:buFontTx/>
              <a:buNone/>
              <a:tabLst/>
              <a:defRPr lang="fr-FR" sz="1000" noProof="0" dirty="0">
                <a:solidFill>
                  <a:srgbClr val="000000"/>
                </a:solidFill>
                <a:latin typeface="Trebuchet MS"/>
                <a:ea typeface="+mn-ea"/>
                <a:cs typeface="Trebuchet MS"/>
                <a:sym typeface="Trebuchet MS" charset="0"/>
              </a:defRPr>
            </a:lvl5pPr>
            <a:lvl6pPr marL="1369886" algn="l" defTabSz="456629" rtl="0" eaLnBrk="1" fontAlgn="base" hangingPunct="1">
              <a:spcBef>
                <a:spcPct val="0"/>
              </a:spcBef>
              <a:spcAft>
                <a:spcPct val="0"/>
              </a:spcAft>
              <a:defRPr sz="1300">
                <a:solidFill>
                  <a:srgbClr val="000000"/>
                </a:solidFill>
                <a:latin typeface="+mn-lt"/>
                <a:ea typeface="+mn-ea"/>
                <a:cs typeface="+mn-cs"/>
                <a:sym typeface="Helvetica" charset="0"/>
              </a:defRPr>
            </a:lvl6pPr>
            <a:lvl7pPr marL="1826515" algn="l" defTabSz="456629" rtl="0" eaLnBrk="1" fontAlgn="base" hangingPunct="1">
              <a:spcBef>
                <a:spcPct val="0"/>
              </a:spcBef>
              <a:spcAft>
                <a:spcPct val="0"/>
              </a:spcAft>
              <a:defRPr sz="1300">
                <a:solidFill>
                  <a:srgbClr val="000000"/>
                </a:solidFill>
                <a:latin typeface="+mn-lt"/>
                <a:ea typeface="+mn-ea"/>
                <a:cs typeface="+mn-cs"/>
                <a:sym typeface="Helvetica" charset="0"/>
              </a:defRPr>
            </a:lvl7pPr>
            <a:lvl8pPr marL="2283145" algn="l" defTabSz="456629" rtl="0" eaLnBrk="1" fontAlgn="base" hangingPunct="1">
              <a:spcBef>
                <a:spcPct val="0"/>
              </a:spcBef>
              <a:spcAft>
                <a:spcPct val="0"/>
              </a:spcAft>
              <a:defRPr sz="1300">
                <a:solidFill>
                  <a:srgbClr val="000000"/>
                </a:solidFill>
                <a:latin typeface="+mn-lt"/>
                <a:ea typeface="+mn-ea"/>
                <a:cs typeface="+mn-cs"/>
                <a:sym typeface="Helvetica" charset="0"/>
              </a:defRPr>
            </a:lvl8pPr>
            <a:lvl9pPr marL="2739771" algn="l" defTabSz="456629" rtl="0" eaLnBrk="1" fontAlgn="base" hangingPunct="1">
              <a:spcBef>
                <a:spcPct val="0"/>
              </a:spcBef>
              <a:spcAft>
                <a:spcPct val="0"/>
              </a:spcAft>
              <a:defRPr sz="1300">
                <a:solidFill>
                  <a:srgbClr val="000000"/>
                </a:solidFill>
                <a:latin typeface="+mn-lt"/>
                <a:ea typeface="+mn-ea"/>
                <a:cs typeface="+mn-cs"/>
                <a:sym typeface="Helvetica" charset="0"/>
              </a:defRPr>
            </a:lvl9pPr>
          </a:lstStyle>
          <a:p>
            <a:r>
              <a:rPr lang="pt-BR" sz="3200" kern="0" dirty="0">
                <a:solidFill>
                  <a:schemeClr val="bg1"/>
                </a:solidFill>
              </a:rPr>
              <a:t>Tampere </a:t>
            </a:r>
            <a:r>
              <a:rPr lang="pt-BR" sz="3200" kern="0" dirty="0" err="1">
                <a:solidFill>
                  <a:schemeClr val="bg1"/>
                </a:solidFill>
              </a:rPr>
              <a:t>Goes</a:t>
            </a:r>
            <a:r>
              <a:rPr lang="pt-BR" sz="3200" kern="0" dirty="0">
                <a:solidFill>
                  <a:schemeClr val="bg1"/>
                </a:solidFill>
              </a:rPr>
              <a:t> </a:t>
            </a:r>
            <a:r>
              <a:rPr lang="pt-BR" sz="3200" kern="0" dirty="0" err="1">
                <a:solidFill>
                  <a:schemeClr val="bg1"/>
                </a:solidFill>
              </a:rPr>
              <a:t>Agile</a:t>
            </a:r>
            <a:endParaRPr lang="pt-BR" sz="3200" kern="0" dirty="0">
              <a:solidFill>
                <a:schemeClr val="bg1"/>
              </a:solidFill>
            </a:endParaRPr>
          </a:p>
          <a:p>
            <a:r>
              <a:rPr lang="pt-BR" sz="2000" kern="0" dirty="0">
                <a:solidFill>
                  <a:schemeClr val="bg1"/>
                </a:solidFill>
              </a:rPr>
              <a:t>28/10/2017</a:t>
            </a:r>
          </a:p>
          <a:p>
            <a:endParaRPr lang="pt-BR" sz="3719" kern="0" dirty="0">
              <a:solidFill>
                <a:schemeClr val="bg1"/>
              </a:solidFill>
            </a:endParaRPr>
          </a:p>
          <a:p>
            <a:endParaRPr lang="pt-BR" sz="3719" kern="0" dirty="0">
              <a:solidFill>
                <a:schemeClr val="bg1"/>
              </a:solidFill>
            </a:endParaRPr>
          </a:p>
          <a:p>
            <a:r>
              <a:rPr lang="pt-BR" sz="4183" u="sng" kern="0" dirty="0">
                <a:solidFill>
                  <a:schemeClr val="bg1"/>
                </a:solidFill>
              </a:rPr>
              <a:t>SpotiSAFeLeSS? </a:t>
            </a:r>
          </a:p>
          <a:p>
            <a:r>
              <a:rPr lang="pt-BR" sz="4183" u="sng" kern="0" dirty="0">
                <a:solidFill>
                  <a:schemeClr val="bg1"/>
                </a:solidFill>
              </a:rPr>
              <a:t>Is it even a </a:t>
            </a:r>
            <a:r>
              <a:rPr lang="pt-BR" sz="4183" u="sng" kern="0" dirty="0" err="1">
                <a:solidFill>
                  <a:schemeClr val="bg1"/>
                </a:solidFill>
              </a:rPr>
              <a:t>model</a:t>
            </a:r>
            <a:r>
              <a:rPr lang="pt-BR" sz="4183" u="sng" kern="0" dirty="0">
                <a:solidFill>
                  <a:schemeClr val="bg1"/>
                </a:solidFill>
              </a:rPr>
              <a:t> </a:t>
            </a:r>
            <a:r>
              <a:rPr lang="pt-BR" sz="4183" u="sng" kern="0" dirty="0" err="1">
                <a:solidFill>
                  <a:schemeClr val="bg1"/>
                </a:solidFill>
              </a:rPr>
              <a:t>to</a:t>
            </a:r>
            <a:r>
              <a:rPr lang="pt-BR" sz="4183" u="sng" kern="0" dirty="0">
                <a:solidFill>
                  <a:schemeClr val="bg1"/>
                </a:solidFill>
              </a:rPr>
              <a:t> </a:t>
            </a:r>
            <a:r>
              <a:rPr lang="pt-BR" sz="4183" u="sng" kern="0" dirty="0" err="1">
                <a:solidFill>
                  <a:schemeClr val="bg1"/>
                </a:solidFill>
              </a:rPr>
              <a:t>scale</a:t>
            </a:r>
            <a:r>
              <a:rPr lang="pt-BR" sz="4183" u="sng" kern="0" dirty="0">
                <a:solidFill>
                  <a:schemeClr val="bg1"/>
                </a:solidFill>
              </a:rPr>
              <a:t> </a:t>
            </a:r>
            <a:r>
              <a:rPr lang="pt-BR" sz="4183" u="sng" kern="0" dirty="0" err="1">
                <a:solidFill>
                  <a:schemeClr val="bg1"/>
                </a:solidFill>
              </a:rPr>
              <a:t>agile</a:t>
            </a:r>
            <a:r>
              <a:rPr lang="pt-BR" sz="4183" u="sng" kern="0" dirty="0">
                <a:solidFill>
                  <a:schemeClr val="bg1"/>
                </a:solidFill>
              </a:rPr>
              <a:t>?</a:t>
            </a:r>
          </a:p>
          <a:p>
            <a:endParaRPr lang="pt-BR" sz="3719" kern="0" dirty="0">
              <a:solidFill>
                <a:schemeClr val="bg1"/>
              </a:solidFill>
            </a:endParaRPr>
          </a:p>
          <a:p>
            <a:endParaRPr lang="pt-BR" sz="3719" kern="0" dirty="0">
              <a:solidFill>
                <a:schemeClr val="bg1"/>
              </a:solidFill>
            </a:endParaRPr>
          </a:p>
          <a:p>
            <a:pPr>
              <a:spcBef>
                <a:spcPts val="0"/>
              </a:spcBef>
            </a:pPr>
            <a:r>
              <a:rPr lang="pt-BR" sz="3409" kern="0" dirty="0">
                <a:solidFill>
                  <a:schemeClr val="bg1"/>
                </a:solidFill>
              </a:rPr>
              <a:t>Artur Margonari</a:t>
            </a:r>
          </a:p>
          <a:p>
            <a:pPr>
              <a:spcBef>
                <a:spcPts val="0"/>
              </a:spcBef>
            </a:pPr>
            <a:r>
              <a:rPr lang="pt-BR" sz="2479" b="0" kern="0" dirty="0">
                <a:solidFill>
                  <a:schemeClr val="bg1"/>
                </a:solidFill>
              </a:rPr>
              <a:t>Agile Coach, Trainer and Facilitator</a:t>
            </a:r>
          </a:p>
        </p:txBody>
      </p:sp>
    </p:spTree>
    <p:extLst>
      <p:ext uri="{BB962C8B-B14F-4D97-AF65-F5344CB8AC3E}">
        <p14:creationId xmlns:p14="http://schemas.microsoft.com/office/powerpoint/2010/main" val="462508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Shape 281"/>
          <p:cNvSpPr/>
          <p:nvPr/>
        </p:nvSpPr>
        <p:spPr>
          <a:xfrm>
            <a:off x="227640" y="2626122"/>
            <a:ext cx="10153410" cy="2089033"/>
          </a:xfrm>
          <a:prstGeom prst="rect">
            <a:avLst/>
          </a:prstGeom>
          <a:ln w="3175">
            <a:miter lim="400000"/>
          </a:ln>
          <a:extLst>
            <a:ext uri="{C572A759-6A51-4108-AA02-DFA0A04FC94B}">
              <ma14:wrappingTextBoxFlag xmlns:ma14="http://schemas.microsoft.com/office/mac/drawingml/2011/main" xmlns="" val="1"/>
            </a:ext>
          </a:extLst>
        </p:spPr>
        <p:txBody>
          <a:bodyPr wrap="square"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dirty="0" err="1">
                <a:solidFill>
                  <a:srgbClr val="0070C0"/>
                </a:solidFill>
              </a:rPr>
              <a:t>SAFe</a:t>
            </a:r>
            <a:endParaRPr lang="pt-BR" dirty="0">
              <a:solidFill>
                <a:srgbClr val="0070C0"/>
              </a:solidFill>
            </a:endParaRPr>
          </a:p>
          <a:p>
            <a:pPr algn="ctr"/>
            <a:r>
              <a:rPr lang="pt-BR" dirty="0" err="1">
                <a:solidFill>
                  <a:srgbClr val="002060"/>
                </a:solidFill>
              </a:rPr>
              <a:t>Scale</a:t>
            </a:r>
            <a:r>
              <a:rPr lang="pt-BR" dirty="0">
                <a:solidFill>
                  <a:srgbClr val="002060"/>
                </a:solidFill>
              </a:rPr>
              <a:t> </a:t>
            </a:r>
            <a:r>
              <a:rPr lang="pt-BR" dirty="0" err="1">
                <a:solidFill>
                  <a:srgbClr val="002060"/>
                </a:solidFill>
              </a:rPr>
              <a:t>Agile</a:t>
            </a:r>
            <a:r>
              <a:rPr lang="pt-BR" dirty="0">
                <a:solidFill>
                  <a:srgbClr val="002060"/>
                </a:solidFill>
              </a:rPr>
              <a:t> Framework</a:t>
            </a:r>
            <a:endParaRPr dirty="0">
              <a:solidFill>
                <a:srgbClr val="0070C0"/>
              </a:solidFill>
            </a:endParaRPr>
          </a:p>
        </p:txBody>
      </p:sp>
    </p:spTree>
    <p:extLst>
      <p:ext uri="{BB962C8B-B14F-4D97-AF65-F5344CB8AC3E}">
        <p14:creationId xmlns:p14="http://schemas.microsoft.com/office/powerpoint/2010/main" val="107846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969937"/>
            <a:ext cx="1811860" cy="359973"/>
          </a:xfrm>
        </p:spPr>
        <p:txBody>
          <a:bodyPr/>
          <a:lstStyle/>
          <a:p>
            <a:r>
              <a:rPr lang="fr-BE" u="sng" dirty="0" err="1"/>
              <a:t>SAFe</a:t>
            </a:r>
            <a:endParaRPr lang="en-GB" dirty="0"/>
          </a:p>
        </p:txBody>
      </p:sp>
      <p:pic>
        <p:nvPicPr>
          <p:cNvPr id="6146" name="Picture 2" descr="https://images.techhive.com/images/article/2015/06/safe-big-board-100591734-large.idge.png">
            <a:extLst>
              <a:ext uri="{FF2B5EF4-FFF2-40B4-BE49-F238E27FC236}">
                <a16:creationId xmlns:a16="http://schemas.microsoft.com/office/drawing/2014/main" id="{2F1186EF-B381-47F0-94A3-4087B49C1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40" y="177749"/>
            <a:ext cx="9745152" cy="730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85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969937"/>
            <a:ext cx="1811860" cy="359973"/>
          </a:xfrm>
        </p:spPr>
        <p:txBody>
          <a:bodyPr/>
          <a:lstStyle/>
          <a:p>
            <a:r>
              <a:rPr lang="fr-BE" u="sng" dirty="0" err="1"/>
              <a:t>SAFe</a:t>
            </a:r>
            <a:endParaRPr lang="en-GB" dirty="0"/>
          </a:p>
        </p:txBody>
      </p:sp>
      <p:pic>
        <p:nvPicPr>
          <p:cNvPr id="7170" name="Picture 2" descr="https://www.versionone.com/wp-content/uploads/2015/07/SAFe-4.0.png">
            <a:extLst>
              <a:ext uri="{FF2B5EF4-FFF2-40B4-BE49-F238E27FC236}">
                <a16:creationId xmlns:a16="http://schemas.microsoft.com/office/drawing/2014/main" id="{A8906490-F100-49A3-B7CE-2F447FAD5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14" y="35824"/>
            <a:ext cx="9435256" cy="752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90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969937"/>
            <a:ext cx="1811860" cy="359973"/>
          </a:xfrm>
        </p:spPr>
        <p:txBody>
          <a:bodyPr/>
          <a:lstStyle/>
          <a:p>
            <a:r>
              <a:rPr lang="fr-BE" u="sng" dirty="0" err="1"/>
              <a:t>SAFe</a:t>
            </a:r>
            <a:endParaRPr lang="en-GB" dirty="0"/>
          </a:p>
        </p:txBody>
      </p:sp>
      <p:sp>
        <p:nvSpPr>
          <p:cNvPr id="4" name="Shape 281"/>
          <p:cNvSpPr/>
          <p:nvPr/>
        </p:nvSpPr>
        <p:spPr>
          <a:xfrm>
            <a:off x="299650" y="3421536"/>
            <a:ext cx="10153410" cy="1165704"/>
          </a:xfrm>
          <a:prstGeom prst="rect">
            <a:avLst/>
          </a:prstGeom>
          <a:ln w="3175">
            <a:miter lim="400000"/>
          </a:ln>
          <a:extLst>
            <a:ext uri="{C572A759-6A51-4108-AA02-DFA0A04FC94B}">
              <ma14:wrappingTextBoxFlag xmlns:ma14="http://schemas.microsoft.com/office/mac/drawingml/2011/main" xmlns="" val="1"/>
            </a:ext>
          </a:extLst>
        </p:spPr>
        <p:txBody>
          <a:bodyPr wrap="square"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endParaRPr lang="en-US" sz="3600" dirty="0">
              <a:solidFill>
                <a:srgbClr val="002060"/>
              </a:solidFill>
            </a:endParaRPr>
          </a:p>
          <a:p>
            <a:pPr algn="ctr"/>
            <a:r>
              <a:rPr lang="en-US" sz="3600" dirty="0" err="1">
                <a:solidFill>
                  <a:srgbClr val="002060"/>
                </a:solidFill>
              </a:rPr>
              <a:t>SAFe</a:t>
            </a:r>
            <a:r>
              <a:rPr lang="en-US" sz="3600" dirty="0">
                <a:solidFill>
                  <a:srgbClr val="002060"/>
                </a:solidFill>
              </a:rPr>
              <a:t> BIG PICTURE</a:t>
            </a:r>
            <a:endParaRPr sz="3600" u="sng" dirty="0">
              <a:solidFill>
                <a:srgbClr val="002060"/>
              </a:solidFill>
            </a:endParaRPr>
          </a:p>
        </p:txBody>
      </p:sp>
      <p:pic>
        <p:nvPicPr>
          <p:cNvPr id="4098" name="Picture 2" descr="Resultado de imagem para agile safe versions">
            <a:extLst>
              <a:ext uri="{FF2B5EF4-FFF2-40B4-BE49-F238E27FC236}">
                <a16:creationId xmlns:a16="http://schemas.microsoft.com/office/drawing/2014/main" id="{3786B5B2-90A9-4597-84A0-E3181FE52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68" y="321771"/>
            <a:ext cx="10317722" cy="721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969937"/>
            <a:ext cx="1811860" cy="360041"/>
          </a:xfrm>
        </p:spPr>
        <p:txBody>
          <a:bodyPr/>
          <a:lstStyle/>
          <a:p>
            <a:r>
              <a:rPr lang="fr-BE" u="sng" dirty="0" err="1"/>
              <a:t>SAFe</a:t>
            </a:r>
            <a:r>
              <a:rPr lang="fr-BE" dirty="0"/>
              <a:t>?</a:t>
            </a:r>
            <a:endParaRPr lang="en-GB" dirty="0"/>
          </a:p>
        </p:txBody>
      </p:sp>
      <p:sp>
        <p:nvSpPr>
          <p:cNvPr id="4" name="Shape 281"/>
          <p:cNvSpPr/>
          <p:nvPr/>
        </p:nvSpPr>
        <p:spPr>
          <a:xfrm>
            <a:off x="299650" y="2590540"/>
            <a:ext cx="10153410" cy="2827697"/>
          </a:xfrm>
          <a:prstGeom prst="rect">
            <a:avLst/>
          </a:prstGeom>
          <a:ln w="3175">
            <a:miter lim="400000"/>
          </a:ln>
          <a:extLst>
            <a:ext uri="{C572A759-6A51-4108-AA02-DFA0A04FC94B}">
              <ma14:wrappingTextBoxFlag xmlns:ma14="http://schemas.microsoft.com/office/mac/drawingml/2011/main" xmlns="" val="1"/>
            </a:ext>
          </a:extLst>
        </p:spPr>
        <p:txBody>
          <a:bodyPr wrap="square"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endParaRPr lang="en-US" sz="3600" dirty="0">
              <a:solidFill>
                <a:srgbClr val="002060"/>
              </a:solidFill>
            </a:endParaRPr>
          </a:p>
          <a:p>
            <a:r>
              <a:rPr lang="en-US" sz="3600" dirty="0">
                <a:solidFill>
                  <a:srgbClr val="002060"/>
                </a:solidFill>
              </a:rPr>
              <a:t>“(…) It is as an online freely revealed knowledge base of proven success patterns for implementing Lean-Agile software and systems at enterprise scale.”</a:t>
            </a:r>
            <a:endParaRPr sz="3600" u="sng" dirty="0">
              <a:solidFill>
                <a:srgbClr val="002060"/>
              </a:solidFill>
            </a:endParaRPr>
          </a:p>
        </p:txBody>
      </p:sp>
    </p:spTree>
    <p:extLst>
      <p:ext uri="{BB962C8B-B14F-4D97-AF65-F5344CB8AC3E}">
        <p14:creationId xmlns:p14="http://schemas.microsoft.com/office/powerpoint/2010/main" val="3402818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quarter" idx="10"/>
          </p:nvPr>
        </p:nvSpPr>
        <p:spPr/>
        <p:txBody>
          <a:bodyPr/>
          <a:lstStyle/>
          <a:p>
            <a:r>
              <a:rPr lang="fr-BE" dirty="0" err="1"/>
              <a:t>SAFe</a:t>
            </a:r>
            <a:r>
              <a:rPr lang="fr-BE" dirty="0"/>
              <a:t> 4.0 – </a:t>
            </a:r>
            <a:r>
              <a:rPr lang="fr-BE" dirty="0" err="1"/>
              <a:t>SAFe</a:t>
            </a:r>
            <a:r>
              <a:rPr lang="fr-BE" dirty="0"/>
              <a:t> 4.5</a:t>
            </a:r>
          </a:p>
          <a:p>
            <a:endParaRPr lang="fr-BE" dirty="0"/>
          </a:p>
          <a:p>
            <a:r>
              <a:rPr lang="fr-BE" dirty="0"/>
              <a:t>FULL </a:t>
            </a:r>
            <a:r>
              <a:rPr lang="fr-BE" dirty="0" err="1"/>
              <a:t>SAFe</a:t>
            </a:r>
            <a:r>
              <a:rPr lang="fr-BE" dirty="0"/>
              <a:t> x </a:t>
            </a:r>
            <a:r>
              <a:rPr lang="fr-BE" dirty="0" err="1"/>
              <a:t>SAFe</a:t>
            </a:r>
            <a:r>
              <a:rPr lang="fr-BE" dirty="0"/>
              <a:t> Lean </a:t>
            </a:r>
            <a:r>
              <a:rPr lang="fr-BE" dirty="0" err="1"/>
              <a:t>Enterprises</a:t>
            </a:r>
            <a:r>
              <a:rPr lang="fr-BE" dirty="0"/>
              <a:t> </a:t>
            </a:r>
            <a:endParaRPr lang="en-GB" dirty="0"/>
          </a:p>
        </p:txBody>
      </p:sp>
    </p:spTree>
    <p:extLst>
      <p:ext uri="{BB962C8B-B14F-4D97-AF65-F5344CB8AC3E}">
        <p14:creationId xmlns:p14="http://schemas.microsoft.com/office/powerpoint/2010/main" val="2263997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Shape 281"/>
          <p:cNvSpPr/>
          <p:nvPr/>
        </p:nvSpPr>
        <p:spPr>
          <a:xfrm>
            <a:off x="1091878" y="2626122"/>
            <a:ext cx="8199923" cy="2089033"/>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dirty="0" err="1">
                <a:solidFill>
                  <a:srgbClr val="0070C0"/>
                </a:solidFill>
              </a:rPr>
              <a:t>LeSS</a:t>
            </a:r>
            <a:br>
              <a:rPr lang="pt-BR" dirty="0">
                <a:solidFill>
                  <a:srgbClr val="0070C0"/>
                </a:solidFill>
              </a:rPr>
            </a:br>
            <a:r>
              <a:rPr lang="pt-BR" dirty="0" err="1">
                <a:solidFill>
                  <a:srgbClr val="002060"/>
                </a:solidFill>
              </a:rPr>
              <a:t>Large</a:t>
            </a:r>
            <a:r>
              <a:rPr lang="pt-BR" dirty="0">
                <a:solidFill>
                  <a:srgbClr val="002060"/>
                </a:solidFill>
              </a:rPr>
              <a:t> </a:t>
            </a:r>
            <a:r>
              <a:rPr lang="pt-BR" dirty="0" err="1">
                <a:solidFill>
                  <a:srgbClr val="002060"/>
                </a:solidFill>
              </a:rPr>
              <a:t>Scale</a:t>
            </a:r>
            <a:r>
              <a:rPr lang="pt-BR" dirty="0">
                <a:solidFill>
                  <a:srgbClr val="002060"/>
                </a:solidFill>
              </a:rPr>
              <a:t> Scrum</a:t>
            </a:r>
            <a:endParaRPr dirty="0">
              <a:solidFill>
                <a:srgbClr val="002060"/>
              </a:solidFill>
            </a:endParaRPr>
          </a:p>
        </p:txBody>
      </p:sp>
    </p:spTree>
    <p:extLst>
      <p:ext uri="{BB962C8B-B14F-4D97-AF65-F5344CB8AC3E}">
        <p14:creationId xmlns:p14="http://schemas.microsoft.com/office/powerpoint/2010/main" val="2662384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2E4F-3733-442A-9069-580F88DE1A16}"/>
              </a:ext>
            </a:extLst>
          </p:cNvPr>
          <p:cNvSpPr>
            <a:spLocks noGrp="1"/>
          </p:cNvSpPr>
          <p:nvPr>
            <p:ph type="title"/>
          </p:nvPr>
        </p:nvSpPr>
        <p:spPr>
          <a:xfrm>
            <a:off x="0" y="969937"/>
            <a:ext cx="1595830" cy="360041"/>
          </a:xfrm>
        </p:spPr>
        <p:txBody>
          <a:bodyPr/>
          <a:lstStyle/>
          <a:p>
            <a:r>
              <a:rPr lang="pt-BR" dirty="0" err="1"/>
              <a:t>LeSS</a:t>
            </a:r>
            <a:endParaRPr lang="en-US" dirty="0"/>
          </a:p>
        </p:txBody>
      </p:sp>
      <p:sp>
        <p:nvSpPr>
          <p:cNvPr id="5" name="Text Placeholder 4">
            <a:extLst>
              <a:ext uri="{FF2B5EF4-FFF2-40B4-BE49-F238E27FC236}">
                <a16:creationId xmlns:a16="http://schemas.microsoft.com/office/drawing/2014/main" id="{538EC905-4DAC-4FA6-A290-D26894592738}"/>
              </a:ext>
            </a:extLst>
          </p:cNvPr>
          <p:cNvSpPr>
            <a:spLocks noGrp="1"/>
          </p:cNvSpPr>
          <p:nvPr>
            <p:ph type="body" sz="quarter" idx="10"/>
          </p:nvPr>
        </p:nvSpPr>
        <p:spPr/>
        <p:txBody>
          <a:bodyPr/>
          <a:lstStyle/>
          <a:p>
            <a:endParaRPr lang="en-US"/>
          </a:p>
        </p:txBody>
      </p:sp>
      <p:pic>
        <p:nvPicPr>
          <p:cNvPr id="3074" name="Picture 2" descr="Resultado de imagem para less huge agile">
            <a:extLst>
              <a:ext uri="{FF2B5EF4-FFF2-40B4-BE49-F238E27FC236}">
                <a16:creationId xmlns:a16="http://schemas.microsoft.com/office/drawing/2014/main" id="{2369384B-B176-4D8E-825D-B88A0DA7160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5571" y="1260475"/>
            <a:ext cx="11453459" cy="539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27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2E4F-3733-442A-9069-580F88DE1A16}"/>
              </a:ext>
            </a:extLst>
          </p:cNvPr>
          <p:cNvSpPr>
            <a:spLocks noGrp="1"/>
          </p:cNvSpPr>
          <p:nvPr>
            <p:ph type="title"/>
          </p:nvPr>
        </p:nvSpPr>
        <p:spPr>
          <a:xfrm>
            <a:off x="0" y="969937"/>
            <a:ext cx="1595830" cy="360041"/>
          </a:xfrm>
        </p:spPr>
        <p:txBody>
          <a:bodyPr/>
          <a:lstStyle/>
          <a:p>
            <a:r>
              <a:rPr lang="pt-BR" dirty="0" err="1"/>
              <a:t>LeSS</a:t>
            </a:r>
            <a:r>
              <a:rPr lang="pt-BR" dirty="0"/>
              <a:t> HUGE</a:t>
            </a:r>
            <a:endParaRPr lang="en-US" dirty="0"/>
          </a:p>
        </p:txBody>
      </p:sp>
      <p:sp>
        <p:nvSpPr>
          <p:cNvPr id="3" name="Text Placeholder 2">
            <a:extLst>
              <a:ext uri="{FF2B5EF4-FFF2-40B4-BE49-F238E27FC236}">
                <a16:creationId xmlns:a16="http://schemas.microsoft.com/office/drawing/2014/main" id="{87FBA375-8C81-4927-8E42-DC0A5DCC090C}"/>
              </a:ext>
            </a:extLst>
          </p:cNvPr>
          <p:cNvSpPr>
            <a:spLocks noGrp="1"/>
          </p:cNvSpPr>
          <p:nvPr>
            <p:ph type="body" sz="quarter" idx="10"/>
          </p:nvPr>
        </p:nvSpPr>
        <p:spPr>
          <a:xfrm>
            <a:off x="540236" y="1770167"/>
            <a:ext cx="9768804" cy="5320452"/>
          </a:xfrm>
        </p:spPr>
        <p:txBody>
          <a:bodyPr/>
          <a:lstStyle/>
          <a:p>
            <a:pPr marL="0" indent="0" algn="ctr">
              <a:buNone/>
            </a:pPr>
            <a:endParaRPr lang="pt-BR" sz="4000" dirty="0">
              <a:solidFill>
                <a:srgbClr val="0070C0"/>
              </a:solidFill>
            </a:endParaRPr>
          </a:p>
          <a:p>
            <a:pPr marL="0" indent="0" algn="ctr">
              <a:buNone/>
            </a:pPr>
            <a:endParaRPr lang="pt-BR" sz="4000" dirty="0">
              <a:solidFill>
                <a:srgbClr val="0070C0"/>
              </a:solidFill>
            </a:endParaRPr>
          </a:p>
          <a:p>
            <a:pPr marL="0" indent="0" algn="ctr">
              <a:buNone/>
            </a:pPr>
            <a:endParaRPr lang="pt-BR" sz="4000" dirty="0">
              <a:solidFill>
                <a:srgbClr val="0070C0"/>
              </a:solidFill>
            </a:endParaRPr>
          </a:p>
        </p:txBody>
      </p:sp>
      <p:pic>
        <p:nvPicPr>
          <p:cNvPr id="5" name="Picture 2" descr="Resultado de imagem para less huge agile">
            <a:extLst>
              <a:ext uri="{FF2B5EF4-FFF2-40B4-BE49-F238E27FC236}">
                <a16:creationId xmlns:a16="http://schemas.microsoft.com/office/drawing/2014/main" id="{917DC1E3-B75F-4CC2-9051-F2DF53B7707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8534" y="1147936"/>
            <a:ext cx="11599684" cy="5294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173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2E4F-3733-442A-9069-580F88DE1A16}"/>
              </a:ext>
            </a:extLst>
          </p:cNvPr>
          <p:cNvSpPr>
            <a:spLocks noGrp="1"/>
          </p:cNvSpPr>
          <p:nvPr>
            <p:ph type="title"/>
          </p:nvPr>
        </p:nvSpPr>
        <p:spPr>
          <a:xfrm>
            <a:off x="0" y="969937"/>
            <a:ext cx="1595830" cy="360041"/>
          </a:xfrm>
        </p:spPr>
        <p:txBody>
          <a:bodyPr/>
          <a:lstStyle/>
          <a:p>
            <a:r>
              <a:rPr lang="pt-BR" dirty="0" err="1"/>
              <a:t>LeSS</a:t>
            </a:r>
            <a:endParaRPr lang="en-US" dirty="0"/>
          </a:p>
        </p:txBody>
      </p:sp>
      <p:sp>
        <p:nvSpPr>
          <p:cNvPr id="3" name="Text Placeholder 2">
            <a:extLst>
              <a:ext uri="{FF2B5EF4-FFF2-40B4-BE49-F238E27FC236}">
                <a16:creationId xmlns:a16="http://schemas.microsoft.com/office/drawing/2014/main" id="{87FBA375-8C81-4927-8E42-DC0A5DCC090C}"/>
              </a:ext>
            </a:extLst>
          </p:cNvPr>
          <p:cNvSpPr>
            <a:spLocks noGrp="1"/>
          </p:cNvSpPr>
          <p:nvPr>
            <p:ph type="body" sz="quarter" idx="10"/>
          </p:nvPr>
        </p:nvSpPr>
        <p:spPr>
          <a:xfrm>
            <a:off x="540236" y="1770167"/>
            <a:ext cx="9768804" cy="5320452"/>
          </a:xfrm>
        </p:spPr>
        <p:txBody>
          <a:bodyPr/>
          <a:lstStyle/>
          <a:p>
            <a:pPr marL="0" indent="0">
              <a:buNone/>
            </a:pPr>
            <a:r>
              <a:rPr lang="en-US" sz="4000" dirty="0">
                <a:solidFill>
                  <a:srgbClr val="0070C0"/>
                </a:solidFill>
              </a:rPr>
              <a:t>“(…) Agile development with Scrum requires a deep organizational change to become agile. Therefore, neither Scrum nor LeSS should be considered as merely a practice. Rather, they form an organizational design framework.”</a:t>
            </a:r>
          </a:p>
        </p:txBody>
      </p:sp>
    </p:spTree>
    <p:extLst>
      <p:ext uri="{BB962C8B-B14F-4D97-AF65-F5344CB8AC3E}">
        <p14:creationId xmlns:p14="http://schemas.microsoft.com/office/powerpoint/2010/main" val="65459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hape 281"/>
          <p:cNvSpPr/>
          <p:nvPr/>
        </p:nvSpPr>
        <p:spPr>
          <a:xfrm>
            <a:off x="1091878" y="2626122"/>
            <a:ext cx="8199923" cy="2089033"/>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dirty="0">
                <a:solidFill>
                  <a:srgbClr val="0070C0"/>
                </a:solidFill>
              </a:rPr>
              <a:t>Managing expectations</a:t>
            </a:r>
            <a:endParaRPr dirty="0">
              <a:solidFill>
                <a:srgbClr val="0070C0"/>
              </a:solidFill>
            </a:endParaRPr>
          </a:p>
        </p:txBody>
      </p:sp>
    </p:spTree>
    <p:extLst>
      <p:ext uri="{BB962C8B-B14F-4D97-AF65-F5344CB8AC3E}">
        <p14:creationId xmlns:p14="http://schemas.microsoft.com/office/powerpoint/2010/main" val="3448156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Shape 281"/>
          <p:cNvSpPr/>
          <p:nvPr/>
        </p:nvSpPr>
        <p:spPr>
          <a:xfrm>
            <a:off x="1091878" y="3133953"/>
            <a:ext cx="8199923" cy="1073371"/>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dirty="0" err="1">
                <a:solidFill>
                  <a:srgbClr val="0070C0"/>
                </a:solidFill>
              </a:rPr>
              <a:t>Spotify</a:t>
            </a:r>
            <a:endParaRPr dirty="0">
              <a:solidFill>
                <a:srgbClr val="0070C0"/>
              </a:solidFill>
            </a:endParaRPr>
          </a:p>
        </p:txBody>
      </p:sp>
    </p:spTree>
    <p:extLst>
      <p:ext uri="{BB962C8B-B14F-4D97-AF65-F5344CB8AC3E}">
        <p14:creationId xmlns:p14="http://schemas.microsoft.com/office/powerpoint/2010/main" val="1386025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16E464-5BCC-497B-BB32-761F8A11C120}"/>
              </a:ext>
            </a:extLst>
          </p:cNvPr>
          <p:cNvSpPr>
            <a:spLocks noGrp="1"/>
          </p:cNvSpPr>
          <p:nvPr>
            <p:ph type="body" sz="quarter" idx="10"/>
          </p:nvPr>
        </p:nvSpPr>
        <p:spPr/>
        <p:txBody>
          <a:bodyPr/>
          <a:lstStyle/>
          <a:p>
            <a:endParaRPr lang="en-US"/>
          </a:p>
        </p:txBody>
      </p:sp>
      <p:pic>
        <p:nvPicPr>
          <p:cNvPr id="2056" name="Picture 8" descr="Related image">
            <a:extLst>
              <a:ext uri="{FF2B5EF4-FFF2-40B4-BE49-F238E27FC236}">
                <a16:creationId xmlns:a16="http://schemas.microsoft.com/office/drawing/2014/main" id="{15374168-87FB-43DE-9D05-2CBA58E10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670" y="200470"/>
            <a:ext cx="9565960" cy="717447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F4AE8F41-086C-4247-A23A-6B719A637C6D}"/>
              </a:ext>
            </a:extLst>
          </p:cNvPr>
          <p:cNvSpPr/>
          <p:nvPr/>
        </p:nvSpPr>
        <p:spPr bwMode="auto">
          <a:xfrm>
            <a:off x="4692260" y="6082570"/>
            <a:ext cx="3240450" cy="576080"/>
          </a:xfrm>
          <a:prstGeom prst="ellipse">
            <a:avLst/>
          </a:prstGeom>
          <a:noFill/>
          <a:ln w="76200" cap="flat" cmpd="sng" algn="ctr">
            <a:solidFill>
              <a:srgbClr val="002060"/>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marL="520700" marR="0" indent="0" algn="l" defTabSz="520700" rtl="0" eaLnBrk="1"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Trebuchet MS" pitchFamily="34" charset="0"/>
              <a:ea typeface="Trebuchet MS" pitchFamily="34" charset="0"/>
              <a:cs typeface="Trebuchet MS" pitchFamily="34" charset="0"/>
              <a:sym typeface="Trebuchet MS" pitchFamily="34" charset="0"/>
            </a:endParaRPr>
          </a:p>
        </p:txBody>
      </p:sp>
    </p:spTree>
    <p:extLst>
      <p:ext uri="{BB962C8B-B14F-4D97-AF65-F5344CB8AC3E}">
        <p14:creationId xmlns:p14="http://schemas.microsoft.com/office/powerpoint/2010/main" val="155736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61C3-E5BA-44D3-A2EC-CC5B9A9C4A8B}"/>
              </a:ext>
            </a:extLst>
          </p:cNvPr>
          <p:cNvSpPr>
            <a:spLocks noGrp="1"/>
          </p:cNvSpPr>
          <p:nvPr>
            <p:ph type="title"/>
          </p:nvPr>
        </p:nvSpPr>
        <p:spPr>
          <a:xfrm>
            <a:off x="0" y="969937"/>
            <a:ext cx="1523820" cy="360041"/>
          </a:xfrm>
        </p:spPr>
        <p:txBody>
          <a:bodyPr/>
          <a:lstStyle/>
          <a:p>
            <a:r>
              <a:rPr lang="pt-BR" dirty="0" err="1"/>
              <a:t>Spotify</a:t>
            </a:r>
            <a:endParaRPr lang="en-US" dirty="0"/>
          </a:p>
        </p:txBody>
      </p:sp>
      <p:pic>
        <p:nvPicPr>
          <p:cNvPr id="1026" name="Picture 2" descr="http://www.seilevel.com/requirements/wp-content/uploads/2016/03/Scaling-Agile-at-Spotify-e1457988889363.png">
            <a:extLst>
              <a:ext uri="{FF2B5EF4-FFF2-40B4-BE49-F238E27FC236}">
                <a16:creationId xmlns:a16="http://schemas.microsoft.com/office/drawing/2014/main" id="{DA1A01D0-C448-4EBD-BFDD-983DAC0C2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67" y="1329979"/>
            <a:ext cx="10169693" cy="6301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871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61C3-E5BA-44D3-A2EC-CC5B9A9C4A8B}"/>
              </a:ext>
            </a:extLst>
          </p:cNvPr>
          <p:cNvSpPr>
            <a:spLocks noGrp="1"/>
          </p:cNvSpPr>
          <p:nvPr>
            <p:ph type="title"/>
          </p:nvPr>
        </p:nvSpPr>
        <p:spPr>
          <a:xfrm>
            <a:off x="0" y="969937"/>
            <a:ext cx="1523820" cy="360041"/>
          </a:xfrm>
        </p:spPr>
        <p:txBody>
          <a:bodyPr/>
          <a:lstStyle/>
          <a:p>
            <a:r>
              <a:rPr lang="pt-BR" dirty="0" err="1"/>
              <a:t>Spotify</a:t>
            </a:r>
            <a:endParaRPr lang="en-US" dirty="0"/>
          </a:p>
        </p:txBody>
      </p:sp>
      <p:pic>
        <p:nvPicPr>
          <p:cNvPr id="4" name="Picture 2" descr="Resultado de imagem para spotify culture">
            <a:extLst>
              <a:ext uri="{FF2B5EF4-FFF2-40B4-BE49-F238E27FC236}">
                <a16:creationId xmlns:a16="http://schemas.microsoft.com/office/drawing/2014/main" id="{BC579B0D-290C-41EF-874F-E43CEDDE4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0" y="1339844"/>
            <a:ext cx="10658975" cy="621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873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61C3-E5BA-44D3-A2EC-CC5B9A9C4A8B}"/>
              </a:ext>
            </a:extLst>
          </p:cNvPr>
          <p:cNvSpPr>
            <a:spLocks noGrp="1"/>
          </p:cNvSpPr>
          <p:nvPr>
            <p:ph type="title"/>
          </p:nvPr>
        </p:nvSpPr>
        <p:spPr>
          <a:xfrm>
            <a:off x="0" y="969937"/>
            <a:ext cx="1523820" cy="360041"/>
          </a:xfrm>
        </p:spPr>
        <p:txBody>
          <a:bodyPr/>
          <a:lstStyle/>
          <a:p>
            <a:r>
              <a:rPr lang="pt-BR" dirty="0" err="1"/>
              <a:t>Spotify</a:t>
            </a:r>
            <a:endParaRPr lang="en-US" dirty="0"/>
          </a:p>
        </p:txBody>
      </p:sp>
      <p:pic>
        <p:nvPicPr>
          <p:cNvPr id="6" name="Picture 5">
            <a:extLst>
              <a:ext uri="{FF2B5EF4-FFF2-40B4-BE49-F238E27FC236}">
                <a16:creationId xmlns:a16="http://schemas.microsoft.com/office/drawing/2014/main" id="{1B0F67B6-4A81-49D4-AD47-DC27323A5657}"/>
              </a:ext>
            </a:extLst>
          </p:cNvPr>
          <p:cNvPicPr>
            <a:picLocks noChangeAspect="1"/>
          </p:cNvPicPr>
          <p:nvPr/>
        </p:nvPicPr>
        <p:blipFill>
          <a:blip r:embed="rId3"/>
          <a:stretch>
            <a:fillRect/>
          </a:stretch>
        </p:blipFill>
        <p:spPr>
          <a:xfrm>
            <a:off x="1632809" y="3445222"/>
            <a:ext cx="8762083" cy="1746217"/>
          </a:xfrm>
          <a:prstGeom prst="rect">
            <a:avLst/>
          </a:prstGeom>
        </p:spPr>
      </p:pic>
      <p:pic>
        <p:nvPicPr>
          <p:cNvPr id="5" name="Picture 4">
            <a:extLst>
              <a:ext uri="{FF2B5EF4-FFF2-40B4-BE49-F238E27FC236}">
                <a16:creationId xmlns:a16="http://schemas.microsoft.com/office/drawing/2014/main" id="{4EBA3030-7934-4A33-94CE-7C0D951292BA}"/>
              </a:ext>
            </a:extLst>
          </p:cNvPr>
          <p:cNvPicPr>
            <a:picLocks noChangeAspect="1"/>
          </p:cNvPicPr>
          <p:nvPr/>
        </p:nvPicPr>
        <p:blipFill>
          <a:blip r:embed="rId4"/>
          <a:stretch>
            <a:fillRect/>
          </a:stretch>
        </p:blipFill>
        <p:spPr>
          <a:xfrm>
            <a:off x="173900" y="5650510"/>
            <a:ext cx="9832370" cy="1614765"/>
          </a:xfrm>
          <a:prstGeom prst="rect">
            <a:avLst/>
          </a:prstGeom>
        </p:spPr>
      </p:pic>
      <p:grpSp>
        <p:nvGrpSpPr>
          <p:cNvPr id="9" name="Group 8">
            <a:extLst>
              <a:ext uri="{FF2B5EF4-FFF2-40B4-BE49-F238E27FC236}">
                <a16:creationId xmlns:a16="http://schemas.microsoft.com/office/drawing/2014/main" id="{7EF22CB0-2477-4F52-B51E-783B0B5C12F6}"/>
              </a:ext>
            </a:extLst>
          </p:cNvPr>
          <p:cNvGrpSpPr/>
          <p:nvPr/>
        </p:nvGrpSpPr>
        <p:grpSpPr>
          <a:xfrm>
            <a:off x="188630" y="1595490"/>
            <a:ext cx="7904598" cy="1584220"/>
            <a:chOff x="161590" y="5417244"/>
            <a:chExt cx="7904598" cy="1584220"/>
          </a:xfrm>
        </p:grpSpPr>
        <p:pic>
          <p:nvPicPr>
            <p:cNvPr id="7" name="Picture 6">
              <a:extLst>
                <a:ext uri="{FF2B5EF4-FFF2-40B4-BE49-F238E27FC236}">
                  <a16:creationId xmlns:a16="http://schemas.microsoft.com/office/drawing/2014/main" id="{42826F4F-10DA-4894-BD6A-0E07D632CC59}"/>
                </a:ext>
              </a:extLst>
            </p:cNvPr>
            <p:cNvPicPr>
              <a:picLocks noChangeAspect="1"/>
            </p:cNvPicPr>
            <p:nvPr/>
          </p:nvPicPr>
          <p:blipFill>
            <a:blip r:embed="rId5"/>
            <a:stretch>
              <a:fillRect/>
            </a:stretch>
          </p:blipFill>
          <p:spPr>
            <a:xfrm>
              <a:off x="161590" y="5417244"/>
              <a:ext cx="7904598" cy="1584220"/>
            </a:xfrm>
            <a:prstGeom prst="rect">
              <a:avLst/>
            </a:prstGeom>
          </p:spPr>
        </p:pic>
        <p:sp>
          <p:nvSpPr>
            <p:cNvPr id="8" name="Rectangle 7">
              <a:extLst>
                <a:ext uri="{FF2B5EF4-FFF2-40B4-BE49-F238E27FC236}">
                  <a16:creationId xmlns:a16="http://schemas.microsoft.com/office/drawing/2014/main" id="{14B02748-0409-4C3B-AF85-2899B0D1CBA0}"/>
                </a:ext>
              </a:extLst>
            </p:cNvPr>
            <p:cNvSpPr/>
            <p:nvPr/>
          </p:nvSpPr>
          <p:spPr bwMode="auto">
            <a:xfrm>
              <a:off x="2171910" y="6442620"/>
              <a:ext cx="1440200" cy="360050"/>
            </a:xfrm>
            <a:prstGeom prst="rect">
              <a:avLst/>
            </a:prstGeom>
            <a:solidFill>
              <a:srgbClr val="FFFFFF"/>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marL="520700" marR="0" indent="0" algn="l" defTabSz="520700" rtl="0" eaLnBrk="1"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Trebuchet MS" pitchFamily="34" charset="0"/>
                <a:ea typeface="Trebuchet MS" pitchFamily="34" charset="0"/>
                <a:cs typeface="Trebuchet MS" pitchFamily="34" charset="0"/>
                <a:sym typeface="Trebuchet MS" pitchFamily="34" charset="0"/>
              </a:endParaRPr>
            </a:p>
          </p:txBody>
        </p:sp>
      </p:grpSp>
    </p:spTree>
    <p:extLst>
      <p:ext uri="{BB962C8B-B14F-4D97-AF65-F5344CB8AC3E}">
        <p14:creationId xmlns:p14="http://schemas.microsoft.com/office/powerpoint/2010/main" val="886408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hape 281"/>
          <p:cNvSpPr/>
          <p:nvPr/>
        </p:nvSpPr>
        <p:spPr>
          <a:xfrm>
            <a:off x="1091878" y="594798"/>
            <a:ext cx="8199923" cy="6151684"/>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dirty="0">
                <a:solidFill>
                  <a:srgbClr val="002060"/>
                </a:solidFill>
              </a:rPr>
              <a:t>WHY</a:t>
            </a:r>
          </a:p>
          <a:p>
            <a:pPr algn="ctr"/>
            <a:r>
              <a:rPr lang="pt-BR" dirty="0">
                <a:solidFill>
                  <a:srgbClr val="002060"/>
                </a:solidFill>
              </a:rPr>
              <a:t>AGILE?</a:t>
            </a:r>
          </a:p>
          <a:p>
            <a:pPr algn="ctr"/>
            <a:endParaRPr lang="pt-BR" dirty="0">
              <a:solidFill>
                <a:srgbClr val="002060"/>
              </a:solidFill>
            </a:endParaRPr>
          </a:p>
          <a:p>
            <a:pPr algn="ctr"/>
            <a:r>
              <a:rPr lang="pt-BR" dirty="0">
                <a:solidFill>
                  <a:srgbClr val="0070C0"/>
                </a:solidFill>
              </a:rPr>
              <a:t>...</a:t>
            </a:r>
            <a:r>
              <a:rPr lang="pt-BR" dirty="0" err="1">
                <a:solidFill>
                  <a:srgbClr val="0070C0"/>
                </a:solidFill>
              </a:rPr>
              <a:t>and</a:t>
            </a:r>
            <a:r>
              <a:rPr lang="pt-BR" dirty="0">
                <a:solidFill>
                  <a:srgbClr val="0070C0"/>
                </a:solidFill>
              </a:rPr>
              <a:t> </a:t>
            </a:r>
            <a:r>
              <a:rPr lang="pt-BR" dirty="0" err="1">
                <a:solidFill>
                  <a:srgbClr val="0070C0"/>
                </a:solidFill>
              </a:rPr>
              <a:t>why</a:t>
            </a:r>
            <a:r>
              <a:rPr lang="pt-BR" dirty="0">
                <a:solidFill>
                  <a:srgbClr val="0070C0"/>
                </a:solidFill>
              </a:rPr>
              <a:t> </a:t>
            </a:r>
            <a:r>
              <a:rPr lang="pt-BR" dirty="0" err="1">
                <a:solidFill>
                  <a:srgbClr val="0070C0"/>
                </a:solidFill>
              </a:rPr>
              <a:t>using</a:t>
            </a:r>
            <a:r>
              <a:rPr lang="pt-BR" dirty="0">
                <a:solidFill>
                  <a:srgbClr val="0070C0"/>
                </a:solidFill>
              </a:rPr>
              <a:t> </a:t>
            </a:r>
            <a:r>
              <a:rPr lang="pt-BR" dirty="0" err="1">
                <a:solidFill>
                  <a:srgbClr val="0070C0"/>
                </a:solidFill>
              </a:rPr>
              <a:t>these</a:t>
            </a:r>
            <a:r>
              <a:rPr lang="pt-BR" dirty="0">
                <a:solidFill>
                  <a:srgbClr val="0070C0"/>
                </a:solidFill>
              </a:rPr>
              <a:t> </a:t>
            </a:r>
            <a:r>
              <a:rPr lang="pt-BR" dirty="0" err="1">
                <a:solidFill>
                  <a:srgbClr val="0070C0"/>
                </a:solidFill>
              </a:rPr>
              <a:t>existing</a:t>
            </a:r>
            <a:r>
              <a:rPr lang="pt-BR" dirty="0">
                <a:solidFill>
                  <a:srgbClr val="0070C0"/>
                </a:solidFill>
              </a:rPr>
              <a:t> </a:t>
            </a:r>
            <a:r>
              <a:rPr lang="pt-BR" dirty="0" err="1">
                <a:solidFill>
                  <a:srgbClr val="0070C0"/>
                </a:solidFill>
              </a:rPr>
              <a:t>models</a:t>
            </a:r>
            <a:r>
              <a:rPr lang="pt-BR" dirty="0">
                <a:solidFill>
                  <a:srgbClr val="0070C0"/>
                </a:solidFill>
              </a:rPr>
              <a:t>?</a:t>
            </a:r>
            <a:endParaRPr dirty="0">
              <a:solidFill>
                <a:srgbClr val="0070C0"/>
              </a:solidFill>
            </a:endParaRPr>
          </a:p>
        </p:txBody>
      </p:sp>
    </p:spTree>
    <p:extLst>
      <p:ext uri="{BB962C8B-B14F-4D97-AF65-F5344CB8AC3E}">
        <p14:creationId xmlns:p14="http://schemas.microsoft.com/office/powerpoint/2010/main" val="1835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hape 281"/>
          <p:cNvSpPr/>
          <p:nvPr/>
        </p:nvSpPr>
        <p:spPr>
          <a:xfrm>
            <a:off x="1091878" y="3133953"/>
            <a:ext cx="8199923" cy="1073371"/>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dirty="0">
                <a:solidFill>
                  <a:srgbClr val="002060"/>
                </a:solidFill>
              </a:rPr>
              <a:t>WHAT?</a:t>
            </a:r>
            <a:endParaRPr dirty="0">
              <a:solidFill>
                <a:srgbClr val="002060"/>
              </a:solidFill>
            </a:endParaRPr>
          </a:p>
        </p:txBody>
      </p:sp>
    </p:spTree>
    <p:extLst>
      <p:ext uri="{BB962C8B-B14F-4D97-AF65-F5344CB8AC3E}">
        <p14:creationId xmlns:p14="http://schemas.microsoft.com/office/powerpoint/2010/main" val="289374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Espace réservé du texte 4"/>
          <p:cNvSpPr>
            <a:spLocks noGrp="1"/>
          </p:cNvSpPr>
          <p:nvPr>
            <p:ph type="body" sz="quarter" idx="10"/>
          </p:nvPr>
        </p:nvSpPr>
        <p:spPr>
          <a:xfrm>
            <a:off x="1019750" y="321866"/>
            <a:ext cx="8785220" cy="6624736"/>
          </a:xfrm>
        </p:spPr>
        <p:txBody>
          <a:bodyPr/>
          <a:lstStyle/>
          <a:p>
            <a:pPr marL="0" indent="0" algn="ctr">
              <a:buNone/>
            </a:pPr>
            <a:r>
              <a:rPr lang="pt-BR" sz="4000" b="0" dirty="0">
                <a:solidFill>
                  <a:srgbClr val="00B050"/>
                </a:solidFill>
                <a:latin typeface="Stencil" panose="040409050D0802020404" pitchFamily="82" charset="0"/>
              </a:rPr>
              <a:t>GLOBAL TRANSFORMATION</a:t>
            </a:r>
          </a:p>
          <a:p>
            <a:pPr marL="0" indent="0" algn="ctr">
              <a:buNone/>
            </a:pPr>
            <a:r>
              <a:rPr lang="pt-BR" sz="3200" b="0" dirty="0">
                <a:solidFill>
                  <a:srgbClr val="0070C0"/>
                </a:solidFill>
                <a:latin typeface="Stencil" panose="040409050D0802020404" pitchFamily="82" charset="0"/>
              </a:rPr>
              <a:t>Financial </a:t>
            </a:r>
            <a:r>
              <a:rPr lang="pt-BR" sz="3200" b="0" dirty="0" err="1">
                <a:solidFill>
                  <a:srgbClr val="0070C0"/>
                </a:solidFill>
                <a:latin typeface="Stencil" panose="040409050D0802020404" pitchFamily="82" charset="0"/>
              </a:rPr>
              <a:t>organization</a:t>
            </a:r>
            <a:endParaRPr lang="pt-BR" sz="3200" b="0" dirty="0">
              <a:solidFill>
                <a:srgbClr val="0070C0"/>
              </a:solidFill>
              <a:latin typeface="Stencil" panose="040409050D0802020404" pitchFamily="82" charset="0"/>
            </a:endParaRPr>
          </a:p>
          <a:p>
            <a:pPr marL="0" indent="0" algn="ctr">
              <a:buNone/>
            </a:pPr>
            <a:endParaRPr lang="pt-BR" sz="3200" b="0" dirty="0">
              <a:solidFill>
                <a:srgbClr val="0070C0"/>
              </a:solidFill>
              <a:latin typeface="Stencil" panose="040409050D0802020404" pitchFamily="82" charset="0"/>
            </a:endParaRPr>
          </a:p>
          <a:p>
            <a:pPr marL="0" indent="0">
              <a:buNone/>
            </a:pPr>
            <a:r>
              <a:rPr lang="pt-BR" sz="3200" dirty="0">
                <a:solidFill>
                  <a:srgbClr val="FF5000"/>
                </a:solidFill>
                <a:latin typeface="Stencil" panose="040409050D0802020404" pitchFamily="82" charset="0"/>
              </a:rPr>
              <a:t>&gt; 2000 </a:t>
            </a:r>
            <a:r>
              <a:rPr lang="pt-BR" sz="3200" dirty="0">
                <a:solidFill>
                  <a:srgbClr val="002060"/>
                </a:solidFill>
              </a:rPr>
              <a:t>People total to be trained and coached</a:t>
            </a:r>
            <a:endParaRPr lang="pt-BR" sz="3200" dirty="0">
              <a:solidFill>
                <a:srgbClr val="FF5000"/>
              </a:solidFill>
              <a:latin typeface="Stencil" panose="040409050D0802020404" pitchFamily="82" charset="0"/>
            </a:endParaRPr>
          </a:p>
          <a:p>
            <a:pPr marL="0" indent="0">
              <a:buNone/>
            </a:pPr>
            <a:endParaRPr lang="pt-BR" sz="3200" dirty="0">
              <a:solidFill>
                <a:srgbClr val="FF5000"/>
              </a:solidFill>
              <a:latin typeface="Stencil" panose="040409050D0802020404" pitchFamily="82" charset="0"/>
            </a:endParaRPr>
          </a:p>
          <a:p>
            <a:pPr marL="0" indent="0">
              <a:buNone/>
            </a:pPr>
            <a:r>
              <a:rPr lang="pt-BR" sz="3200" dirty="0">
                <a:solidFill>
                  <a:srgbClr val="FF5000"/>
                </a:solidFill>
                <a:latin typeface="Stencil" panose="040409050D0802020404" pitchFamily="82" charset="0"/>
              </a:rPr>
              <a:t>&gt; 60 </a:t>
            </a:r>
            <a:r>
              <a:rPr lang="pt-BR" sz="3200" dirty="0">
                <a:solidFill>
                  <a:srgbClr val="002060"/>
                </a:solidFill>
              </a:rPr>
              <a:t>Coaches </a:t>
            </a:r>
            <a:endParaRPr lang="pt-BR" sz="3200" dirty="0">
              <a:solidFill>
                <a:srgbClr val="0070C0"/>
              </a:solidFill>
            </a:endParaRPr>
          </a:p>
          <a:p>
            <a:pPr marL="0" indent="0">
              <a:buNone/>
            </a:pPr>
            <a:endParaRPr lang="pt-BR" sz="3200" dirty="0">
              <a:solidFill>
                <a:srgbClr val="0070C0"/>
              </a:solidFill>
            </a:endParaRPr>
          </a:p>
          <a:p>
            <a:pPr marL="0" indent="0">
              <a:buNone/>
            </a:pPr>
            <a:r>
              <a:rPr lang="pt-BR" sz="3200" dirty="0">
                <a:solidFill>
                  <a:srgbClr val="FF5000"/>
                </a:solidFill>
                <a:latin typeface="Stencil" panose="040409050D0802020404" pitchFamily="82" charset="0"/>
              </a:rPr>
              <a:t>Many </a:t>
            </a:r>
            <a:r>
              <a:rPr lang="pt-BR" sz="3200" dirty="0">
                <a:solidFill>
                  <a:srgbClr val="002060"/>
                </a:solidFill>
              </a:rPr>
              <a:t>Tribes of roughly </a:t>
            </a:r>
            <a:r>
              <a:rPr lang="pt-BR" sz="3200" dirty="0">
                <a:solidFill>
                  <a:srgbClr val="FF5000"/>
                </a:solidFill>
                <a:latin typeface="Stencil" panose="040409050D0802020404" pitchFamily="82" charset="0"/>
              </a:rPr>
              <a:t>10</a:t>
            </a:r>
            <a:r>
              <a:rPr lang="pt-BR" sz="3200" dirty="0">
                <a:solidFill>
                  <a:srgbClr val="002060"/>
                </a:solidFill>
              </a:rPr>
              <a:t> </a:t>
            </a:r>
            <a:r>
              <a:rPr lang="pt-BR" sz="3200" dirty="0" err="1">
                <a:solidFill>
                  <a:srgbClr val="002060"/>
                </a:solidFill>
              </a:rPr>
              <a:t>squads</a:t>
            </a:r>
            <a:r>
              <a:rPr lang="pt-BR" sz="3200" dirty="0">
                <a:solidFill>
                  <a:srgbClr val="002060"/>
                </a:solidFill>
              </a:rPr>
              <a:t> </a:t>
            </a:r>
            <a:r>
              <a:rPr lang="pt-BR" sz="3200" dirty="0" err="1">
                <a:solidFill>
                  <a:srgbClr val="002060"/>
                </a:solidFill>
              </a:rPr>
              <a:t>each</a:t>
            </a:r>
            <a:endParaRPr lang="pt-BR" sz="3200" dirty="0">
              <a:solidFill>
                <a:srgbClr val="002060"/>
              </a:solidFill>
            </a:endParaRPr>
          </a:p>
          <a:p>
            <a:pPr marL="0" indent="0">
              <a:buNone/>
            </a:pPr>
            <a:endParaRPr lang="pt-BR" sz="3200" dirty="0">
              <a:solidFill>
                <a:srgbClr val="002060"/>
              </a:solidFill>
            </a:endParaRPr>
          </a:p>
          <a:p>
            <a:pPr marL="0" indent="0">
              <a:buNone/>
            </a:pPr>
            <a:r>
              <a:rPr lang="pt-BR" sz="3200" dirty="0">
                <a:solidFill>
                  <a:srgbClr val="FF5000"/>
                </a:solidFill>
                <a:latin typeface="Stencil" panose="040409050D0802020404" pitchFamily="82" charset="0"/>
              </a:rPr>
              <a:t>6 </a:t>
            </a:r>
            <a:r>
              <a:rPr lang="pt-BR" sz="3200" dirty="0" err="1">
                <a:solidFill>
                  <a:srgbClr val="002060"/>
                </a:solidFill>
              </a:rPr>
              <a:t>months</a:t>
            </a:r>
            <a:r>
              <a:rPr lang="pt-BR" sz="3200" dirty="0">
                <a:solidFill>
                  <a:srgbClr val="002060"/>
                </a:solidFill>
              </a:rPr>
              <a:t> </a:t>
            </a:r>
            <a:r>
              <a:rPr lang="pt-BR" sz="3200" dirty="0" err="1">
                <a:solidFill>
                  <a:srgbClr val="002060"/>
                </a:solidFill>
              </a:rPr>
              <a:t>since</a:t>
            </a:r>
            <a:r>
              <a:rPr lang="pt-BR" sz="3200" dirty="0">
                <a:solidFill>
                  <a:srgbClr val="002060"/>
                </a:solidFill>
              </a:rPr>
              <a:t> its </a:t>
            </a:r>
            <a:r>
              <a:rPr lang="pt-BR" sz="3200" dirty="0" err="1">
                <a:solidFill>
                  <a:srgbClr val="002060"/>
                </a:solidFill>
              </a:rPr>
              <a:t>beginning</a:t>
            </a:r>
            <a:r>
              <a:rPr lang="pt-BR" sz="3200" dirty="0">
                <a:solidFill>
                  <a:srgbClr val="002060"/>
                </a:solidFill>
              </a:rPr>
              <a:t>  </a:t>
            </a:r>
          </a:p>
          <a:p>
            <a:pPr marL="0" indent="0">
              <a:buNone/>
            </a:pPr>
            <a:r>
              <a:rPr lang="pt-BR" sz="3200" dirty="0">
                <a:solidFill>
                  <a:srgbClr val="002060"/>
                </a:solidFill>
              </a:rPr>
              <a:t> </a:t>
            </a:r>
          </a:p>
          <a:p>
            <a:pPr marL="0" indent="0">
              <a:buNone/>
            </a:pPr>
            <a:endParaRPr lang="pt-BR" sz="3200" dirty="0">
              <a:solidFill>
                <a:srgbClr val="002060"/>
              </a:solidFill>
            </a:endParaRPr>
          </a:p>
          <a:p>
            <a:pPr marL="0" indent="0">
              <a:buNone/>
            </a:pPr>
            <a:endParaRPr lang="pt-BR" dirty="0">
              <a:solidFill>
                <a:srgbClr val="0070C0"/>
              </a:solidFill>
            </a:endParaRPr>
          </a:p>
        </p:txBody>
      </p:sp>
    </p:spTree>
    <p:extLst>
      <p:ext uri="{BB962C8B-B14F-4D97-AF65-F5344CB8AC3E}">
        <p14:creationId xmlns:p14="http://schemas.microsoft.com/office/powerpoint/2010/main" val="133336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fade">
                                      <p:cBhvr>
                                        <p:cTn id="2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hape 281"/>
          <p:cNvSpPr/>
          <p:nvPr/>
        </p:nvSpPr>
        <p:spPr>
          <a:xfrm>
            <a:off x="1091878" y="3133953"/>
            <a:ext cx="8199923" cy="1073371"/>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dirty="0">
                <a:solidFill>
                  <a:srgbClr val="002060"/>
                </a:solidFill>
              </a:rPr>
              <a:t>HOW?</a:t>
            </a:r>
            <a:endParaRPr dirty="0">
              <a:solidFill>
                <a:srgbClr val="002060"/>
              </a:solidFill>
            </a:endParaRPr>
          </a:p>
        </p:txBody>
      </p:sp>
    </p:spTree>
    <p:extLst>
      <p:ext uri="{BB962C8B-B14F-4D97-AF65-F5344CB8AC3E}">
        <p14:creationId xmlns:p14="http://schemas.microsoft.com/office/powerpoint/2010/main" val="204420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A219-CB2F-48CC-B3ED-CF9C4515E799}"/>
              </a:ext>
            </a:extLst>
          </p:cNvPr>
          <p:cNvSpPr>
            <a:spLocks noGrp="1"/>
          </p:cNvSpPr>
          <p:nvPr>
            <p:ph type="title"/>
          </p:nvPr>
        </p:nvSpPr>
        <p:spPr>
          <a:xfrm>
            <a:off x="-1" y="969937"/>
            <a:ext cx="2243919" cy="360041"/>
          </a:xfrm>
        </p:spPr>
        <p:txBody>
          <a:bodyPr/>
          <a:lstStyle/>
          <a:p>
            <a:r>
              <a:rPr lang="pt-BR" dirty="0"/>
              <a:t>The model</a:t>
            </a:r>
            <a:endParaRPr lang="en-US" dirty="0"/>
          </a:p>
        </p:txBody>
      </p:sp>
      <p:sp>
        <p:nvSpPr>
          <p:cNvPr id="3" name="Text Placeholder 2">
            <a:extLst>
              <a:ext uri="{FF2B5EF4-FFF2-40B4-BE49-F238E27FC236}">
                <a16:creationId xmlns:a16="http://schemas.microsoft.com/office/drawing/2014/main" id="{6AEEFB82-1AC6-42FF-8B43-837BD964FC02}"/>
              </a:ext>
            </a:extLst>
          </p:cNvPr>
          <p:cNvSpPr>
            <a:spLocks noGrp="1"/>
          </p:cNvSpPr>
          <p:nvPr>
            <p:ph type="body" sz="quarter" idx="10"/>
          </p:nvPr>
        </p:nvSpPr>
        <p:spPr/>
        <p:txBody>
          <a:bodyPr/>
          <a:lstStyle/>
          <a:p>
            <a:endParaRPr lang="en-US" dirty="0"/>
          </a:p>
        </p:txBody>
      </p:sp>
      <p:pic>
        <p:nvPicPr>
          <p:cNvPr id="1027" name="Picture 3" descr="H:\desktop\Presentations\SpotiSAFeLeSS - Tampere Goes Agile - Oct2017\__POSTER TOM 6.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2771"/>
          <a:stretch/>
        </p:blipFill>
        <p:spPr bwMode="auto">
          <a:xfrm>
            <a:off x="1883870" y="-38354"/>
            <a:ext cx="7290960" cy="777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56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hape 281"/>
          <p:cNvSpPr/>
          <p:nvPr/>
        </p:nvSpPr>
        <p:spPr>
          <a:xfrm>
            <a:off x="1091878" y="1287294"/>
            <a:ext cx="8199923" cy="4766690"/>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sz="3600" dirty="0" err="1">
                <a:solidFill>
                  <a:srgbClr val="0070C0"/>
                </a:solidFill>
              </a:rPr>
              <a:t>Before</a:t>
            </a:r>
            <a:r>
              <a:rPr lang="pt-BR" sz="3600" dirty="0">
                <a:solidFill>
                  <a:srgbClr val="0070C0"/>
                </a:solidFill>
              </a:rPr>
              <a:t> </a:t>
            </a:r>
            <a:r>
              <a:rPr lang="pt-BR" sz="3600" dirty="0" err="1">
                <a:solidFill>
                  <a:srgbClr val="0070C0"/>
                </a:solidFill>
              </a:rPr>
              <a:t>talking</a:t>
            </a:r>
            <a:r>
              <a:rPr lang="pt-BR" sz="3600" dirty="0">
                <a:solidFill>
                  <a:srgbClr val="0070C0"/>
                </a:solidFill>
              </a:rPr>
              <a:t> </a:t>
            </a:r>
            <a:r>
              <a:rPr lang="pt-BR" sz="3600" dirty="0" err="1">
                <a:solidFill>
                  <a:srgbClr val="0070C0"/>
                </a:solidFill>
              </a:rPr>
              <a:t>about</a:t>
            </a:r>
            <a:r>
              <a:rPr lang="pt-BR" sz="3600" dirty="0">
                <a:solidFill>
                  <a:srgbClr val="0070C0"/>
                </a:solidFill>
              </a:rPr>
              <a:t> </a:t>
            </a:r>
            <a:r>
              <a:rPr lang="pt-BR" sz="3600" dirty="0" err="1">
                <a:solidFill>
                  <a:srgbClr val="0070C0"/>
                </a:solidFill>
              </a:rPr>
              <a:t>scaling</a:t>
            </a:r>
            <a:r>
              <a:rPr lang="pt-BR" sz="3600" dirty="0">
                <a:solidFill>
                  <a:srgbClr val="0070C0"/>
                </a:solidFill>
              </a:rPr>
              <a:t> </a:t>
            </a:r>
            <a:r>
              <a:rPr lang="pt-BR" sz="3600" dirty="0" err="1">
                <a:solidFill>
                  <a:srgbClr val="0070C0"/>
                </a:solidFill>
              </a:rPr>
              <a:t>agile</a:t>
            </a:r>
            <a:r>
              <a:rPr lang="pt-BR" sz="3600" dirty="0">
                <a:solidFill>
                  <a:srgbClr val="0070C0"/>
                </a:solidFill>
              </a:rPr>
              <a:t>...</a:t>
            </a:r>
          </a:p>
          <a:p>
            <a:pPr algn="ctr"/>
            <a:endParaRPr lang="pt-BR" sz="3600" dirty="0">
              <a:solidFill>
                <a:srgbClr val="0070C0"/>
              </a:solidFill>
            </a:endParaRPr>
          </a:p>
          <a:p>
            <a:pPr algn="ctr"/>
            <a:endParaRPr lang="pt-BR" sz="3600" dirty="0">
              <a:solidFill>
                <a:srgbClr val="0070C0"/>
              </a:solidFill>
            </a:endParaRPr>
          </a:p>
          <a:p>
            <a:pPr algn="ctr"/>
            <a:r>
              <a:rPr lang="pt-BR" dirty="0" err="1">
                <a:solidFill>
                  <a:srgbClr val="0070C0"/>
                </a:solidFill>
              </a:rPr>
              <a:t>Definition</a:t>
            </a:r>
            <a:r>
              <a:rPr lang="pt-BR" dirty="0">
                <a:solidFill>
                  <a:srgbClr val="0070C0"/>
                </a:solidFill>
              </a:rPr>
              <a:t> </a:t>
            </a:r>
            <a:r>
              <a:rPr lang="pt-BR" dirty="0" err="1">
                <a:solidFill>
                  <a:srgbClr val="0070C0"/>
                </a:solidFill>
              </a:rPr>
              <a:t>of</a:t>
            </a:r>
            <a:r>
              <a:rPr lang="pt-BR" dirty="0">
                <a:solidFill>
                  <a:srgbClr val="0070C0"/>
                </a:solidFill>
              </a:rPr>
              <a:t> “</a:t>
            </a:r>
            <a:r>
              <a:rPr lang="pt-BR" dirty="0" err="1">
                <a:solidFill>
                  <a:srgbClr val="00B050"/>
                </a:solidFill>
              </a:rPr>
              <a:t>model</a:t>
            </a:r>
            <a:r>
              <a:rPr lang="pt-BR" dirty="0">
                <a:solidFill>
                  <a:srgbClr val="0070C0"/>
                </a:solidFill>
              </a:rPr>
              <a:t>”</a:t>
            </a:r>
          </a:p>
          <a:p>
            <a:pPr algn="ctr"/>
            <a:r>
              <a:rPr lang="pt-BR" dirty="0">
                <a:solidFill>
                  <a:srgbClr val="0070C0"/>
                </a:solidFill>
              </a:rPr>
              <a:t>?</a:t>
            </a:r>
            <a:endParaRPr dirty="0">
              <a:solidFill>
                <a:srgbClr val="0070C0"/>
              </a:solidFill>
            </a:endParaRPr>
          </a:p>
        </p:txBody>
      </p:sp>
    </p:spTree>
    <p:extLst>
      <p:ext uri="{BB962C8B-B14F-4D97-AF65-F5344CB8AC3E}">
        <p14:creationId xmlns:p14="http://schemas.microsoft.com/office/powerpoint/2010/main" val="2661337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hape 281"/>
          <p:cNvSpPr/>
          <p:nvPr/>
        </p:nvSpPr>
        <p:spPr>
          <a:xfrm>
            <a:off x="443670" y="1441184"/>
            <a:ext cx="10081400" cy="4458913"/>
          </a:xfrm>
          <a:prstGeom prst="rect">
            <a:avLst/>
          </a:prstGeom>
          <a:ln w="3175">
            <a:miter lim="400000"/>
          </a:ln>
          <a:extLst>
            <a:ext uri="{C572A759-6A51-4108-AA02-DFA0A04FC94B}">
              <ma14:wrappingTextBoxFlag xmlns:ma14="http://schemas.microsoft.com/office/mac/drawingml/2011/main" xmlns="" val="1"/>
            </a:ext>
          </a:extLst>
        </p:spPr>
        <p:txBody>
          <a:bodyPr wrap="square"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sz="4400" dirty="0">
                <a:solidFill>
                  <a:srgbClr val="002060"/>
                </a:solidFill>
              </a:rPr>
              <a:t>3 </a:t>
            </a:r>
            <a:r>
              <a:rPr lang="pt-BR" sz="4400" dirty="0" err="1">
                <a:solidFill>
                  <a:srgbClr val="002060"/>
                </a:solidFill>
              </a:rPr>
              <a:t>phases</a:t>
            </a:r>
            <a:r>
              <a:rPr lang="pt-BR" sz="4400" dirty="0">
                <a:solidFill>
                  <a:srgbClr val="002060"/>
                </a:solidFill>
              </a:rPr>
              <a:t>, 3 </a:t>
            </a:r>
            <a:r>
              <a:rPr lang="pt-BR" sz="4400" dirty="0" err="1">
                <a:solidFill>
                  <a:srgbClr val="002060"/>
                </a:solidFill>
              </a:rPr>
              <a:t>months</a:t>
            </a:r>
            <a:r>
              <a:rPr lang="pt-BR" sz="4400" dirty="0">
                <a:solidFill>
                  <a:srgbClr val="002060"/>
                </a:solidFill>
              </a:rPr>
              <a:t> </a:t>
            </a:r>
            <a:r>
              <a:rPr lang="pt-BR" sz="4400" dirty="0" err="1">
                <a:solidFill>
                  <a:srgbClr val="002060"/>
                </a:solidFill>
              </a:rPr>
              <a:t>each</a:t>
            </a:r>
            <a:r>
              <a:rPr lang="pt-BR" sz="4400" dirty="0">
                <a:solidFill>
                  <a:srgbClr val="002060"/>
                </a:solidFill>
              </a:rPr>
              <a:t>:</a:t>
            </a:r>
          </a:p>
          <a:p>
            <a:pPr algn="ctr"/>
            <a:endParaRPr lang="pt-BR" sz="4400" dirty="0">
              <a:solidFill>
                <a:srgbClr val="002060"/>
              </a:solidFill>
            </a:endParaRPr>
          </a:p>
          <a:p>
            <a:pPr algn="ctr"/>
            <a:r>
              <a:rPr lang="pt-BR" dirty="0" err="1">
                <a:solidFill>
                  <a:srgbClr val="7030A0"/>
                </a:solidFill>
              </a:rPr>
              <a:t>Preparation</a:t>
            </a:r>
            <a:endParaRPr lang="pt-BR" dirty="0">
              <a:solidFill>
                <a:srgbClr val="7030A0"/>
              </a:solidFill>
            </a:endParaRPr>
          </a:p>
          <a:p>
            <a:pPr algn="ctr"/>
            <a:r>
              <a:rPr lang="pt-BR" dirty="0" err="1">
                <a:solidFill>
                  <a:srgbClr val="0070C0"/>
                </a:solidFill>
              </a:rPr>
              <a:t>Execution</a:t>
            </a:r>
            <a:endParaRPr lang="pt-BR" dirty="0">
              <a:solidFill>
                <a:srgbClr val="0070C0"/>
              </a:solidFill>
            </a:endParaRPr>
          </a:p>
          <a:p>
            <a:pPr algn="ctr"/>
            <a:r>
              <a:rPr lang="pt-BR" dirty="0" err="1">
                <a:solidFill>
                  <a:srgbClr val="00B050"/>
                </a:solidFill>
              </a:rPr>
              <a:t>Sustain</a:t>
            </a:r>
            <a:endParaRPr lang="pt-BR" dirty="0">
              <a:solidFill>
                <a:srgbClr val="00B050"/>
              </a:solidFill>
            </a:endParaRPr>
          </a:p>
        </p:txBody>
      </p:sp>
    </p:spTree>
    <p:extLst>
      <p:ext uri="{BB962C8B-B14F-4D97-AF65-F5344CB8AC3E}">
        <p14:creationId xmlns:p14="http://schemas.microsoft.com/office/powerpoint/2010/main" val="2115763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D839B0-69D7-4208-8BCF-133CFA0C7574}"/>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4F4E1396-4C27-4CFC-9876-B84652D7790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3028" t="2305" r="6289" b="6561"/>
          <a:stretch/>
        </p:blipFill>
        <p:spPr>
          <a:xfrm rot="16200000">
            <a:off x="1794359" y="-1570811"/>
            <a:ext cx="7091981" cy="10680699"/>
          </a:xfrm>
          <a:prstGeom prst="rect">
            <a:avLst/>
          </a:prstGeom>
        </p:spPr>
      </p:pic>
    </p:spTree>
    <p:extLst>
      <p:ext uri="{BB962C8B-B14F-4D97-AF65-F5344CB8AC3E}">
        <p14:creationId xmlns:p14="http://schemas.microsoft.com/office/powerpoint/2010/main" val="733841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A017-819C-4FE8-B00B-FCA1E1B82C85}"/>
              </a:ext>
            </a:extLst>
          </p:cNvPr>
          <p:cNvSpPr>
            <a:spLocks noGrp="1"/>
          </p:cNvSpPr>
          <p:nvPr>
            <p:ph type="title"/>
          </p:nvPr>
        </p:nvSpPr>
        <p:spPr/>
        <p:txBody>
          <a:bodyPr/>
          <a:lstStyle/>
          <a:p>
            <a:r>
              <a:rPr lang="pt-BR" dirty="0" err="1"/>
              <a:t>Preparation</a:t>
            </a:r>
            <a:endParaRPr lang="en-US" dirty="0"/>
          </a:p>
        </p:txBody>
      </p:sp>
      <p:sp>
        <p:nvSpPr>
          <p:cNvPr id="3" name="Text Placeholder 2">
            <a:extLst>
              <a:ext uri="{FF2B5EF4-FFF2-40B4-BE49-F238E27FC236}">
                <a16:creationId xmlns:a16="http://schemas.microsoft.com/office/drawing/2014/main" id="{6E9B9409-2E83-4AF0-A322-5BBF775AC273}"/>
              </a:ext>
            </a:extLst>
          </p:cNvPr>
          <p:cNvSpPr>
            <a:spLocks noGrp="1"/>
          </p:cNvSpPr>
          <p:nvPr>
            <p:ph type="body" sz="quarter" idx="10"/>
          </p:nvPr>
        </p:nvSpPr>
        <p:spPr/>
        <p:txBody>
          <a:bodyPr/>
          <a:lstStyle/>
          <a:p>
            <a:endParaRPr lang="en-US" dirty="0"/>
          </a:p>
        </p:txBody>
      </p:sp>
      <p:pic>
        <p:nvPicPr>
          <p:cNvPr id="4" name="Picture 3">
            <a:extLst>
              <a:ext uri="{FF2B5EF4-FFF2-40B4-BE49-F238E27FC236}">
                <a16:creationId xmlns:a16="http://schemas.microsoft.com/office/drawing/2014/main" id="{3557468A-CD12-4BCD-9BE3-1594DC33280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8855" y="1479585"/>
            <a:ext cx="9309797" cy="5901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2421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38EF-1BDF-4F45-855F-6CB39778C994}"/>
              </a:ext>
            </a:extLst>
          </p:cNvPr>
          <p:cNvSpPr>
            <a:spLocks noGrp="1"/>
          </p:cNvSpPr>
          <p:nvPr>
            <p:ph type="title"/>
          </p:nvPr>
        </p:nvSpPr>
        <p:spPr/>
        <p:txBody>
          <a:bodyPr/>
          <a:lstStyle/>
          <a:p>
            <a:r>
              <a:rPr lang="pt-BR" dirty="0" err="1"/>
              <a:t>Execution</a:t>
            </a:r>
            <a:r>
              <a:rPr lang="pt-BR" dirty="0"/>
              <a:t> </a:t>
            </a:r>
            <a:endParaRPr lang="en-US" dirty="0"/>
          </a:p>
        </p:txBody>
      </p:sp>
      <p:sp>
        <p:nvSpPr>
          <p:cNvPr id="3" name="Text Placeholder 2">
            <a:extLst>
              <a:ext uri="{FF2B5EF4-FFF2-40B4-BE49-F238E27FC236}">
                <a16:creationId xmlns:a16="http://schemas.microsoft.com/office/drawing/2014/main" id="{78F778CF-A5E6-473B-A506-A1ACEE282E92}"/>
              </a:ext>
            </a:extLst>
          </p:cNvPr>
          <p:cNvSpPr>
            <a:spLocks noGrp="1"/>
          </p:cNvSpPr>
          <p:nvPr>
            <p:ph type="body" sz="quarter" idx="10"/>
          </p:nvPr>
        </p:nvSpPr>
        <p:spPr/>
        <p:txBody>
          <a:bodyPr/>
          <a:lstStyle/>
          <a:p>
            <a:pPr>
              <a:lnSpc>
                <a:spcPct val="150000"/>
              </a:lnSpc>
            </a:pPr>
            <a:r>
              <a:rPr lang="en-US" dirty="0"/>
              <a:t>Coaching on the “shop floor”</a:t>
            </a:r>
          </a:p>
          <a:p>
            <a:pPr>
              <a:lnSpc>
                <a:spcPct val="150000"/>
              </a:lnSpc>
            </a:pPr>
            <a:r>
              <a:rPr lang="en-US" dirty="0"/>
              <a:t>Implementing Scrum or Kanban</a:t>
            </a:r>
          </a:p>
          <a:p>
            <a:pPr>
              <a:lnSpc>
                <a:spcPct val="150000"/>
              </a:lnSpc>
            </a:pPr>
            <a:r>
              <a:rPr lang="en-US" u="sng" dirty="0"/>
              <a:t>Shu</a:t>
            </a:r>
            <a:r>
              <a:rPr lang="en-US" dirty="0"/>
              <a:t> Ra </a:t>
            </a:r>
            <a:r>
              <a:rPr lang="en-US" dirty="0" err="1"/>
              <a:t>Ri</a:t>
            </a:r>
            <a:endParaRPr lang="en-US" dirty="0"/>
          </a:p>
          <a:p>
            <a:pPr>
              <a:lnSpc>
                <a:spcPct val="150000"/>
              </a:lnSpc>
            </a:pPr>
            <a:r>
              <a:rPr lang="en-US" dirty="0"/>
              <a:t>Facilitating Scrum ceremonies ourselves </a:t>
            </a:r>
          </a:p>
          <a:p>
            <a:pPr>
              <a:lnSpc>
                <a:spcPct val="150000"/>
              </a:lnSpc>
            </a:pPr>
            <a:r>
              <a:rPr lang="en-US" dirty="0"/>
              <a:t>Feedback sessions</a:t>
            </a:r>
          </a:p>
          <a:p>
            <a:pPr>
              <a:lnSpc>
                <a:spcPct val="150000"/>
              </a:lnSpc>
            </a:pPr>
            <a:r>
              <a:rPr lang="en-US" dirty="0"/>
              <a:t>…</a:t>
            </a:r>
          </a:p>
        </p:txBody>
      </p:sp>
    </p:spTree>
    <p:extLst>
      <p:ext uri="{BB962C8B-B14F-4D97-AF65-F5344CB8AC3E}">
        <p14:creationId xmlns:p14="http://schemas.microsoft.com/office/powerpoint/2010/main" val="323467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A520-3C51-4C78-B35E-85D2CD46FCA4}"/>
              </a:ext>
            </a:extLst>
          </p:cNvPr>
          <p:cNvSpPr>
            <a:spLocks noGrp="1"/>
          </p:cNvSpPr>
          <p:nvPr>
            <p:ph type="title"/>
          </p:nvPr>
        </p:nvSpPr>
        <p:spPr/>
        <p:txBody>
          <a:bodyPr/>
          <a:lstStyle/>
          <a:p>
            <a:r>
              <a:rPr lang="pt-BR" dirty="0" err="1"/>
              <a:t>Sustain</a:t>
            </a:r>
            <a:r>
              <a:rPr lang="pt-BR" dirty="0"/>
              <a:t> </a:t>
            </a:r>
            <a:endParaRPr lang="en-US" dirty="0"/>
          </a:p>
        </p:txBody>
      </p:sp>
      <p:sp>
        <p:nvSpPr>
          <p:cNvPr id="3" name="Text Placeholder 2">
            <a:extLst>
              <a:ext uri="{FF2B5EF4-FFF2-40B4-BE49-F238E27FC236}">
                <a16:creationId xmlns:a16="http://schemas.microsoft.com/office/drawing/2014/main" id="{CFFA8335-A4FF-4954-A255-0329E5F624AA}"/>
              </a:ext>
            </a:extLst>
          </p:cNvPr>
          <p:cNvSpPr>
            <a:spLocks noGrp="1"/>
          </p:cNvSpPr>
          <p:nvPr>
            <p:ph type="body" sz="quarter" idx="10"/>
          </p:nvPr>
        </p:nvSpPr>
        <p:spPr/>
        <p:txBody>
          <a:bodyPr/>
          <a:lstStyle/>
          <a:p>
            <a:pPr>
              <a:lnSpc>
                <a:spcPct val="150000"/>
              </a:lnSpc>
            </a:pPr>
            <a:r>
              <a:rPr lang="pt-BR" dirty="0"/>
              <a:t>Part of the coaches leave </a:t>
            </a:r>
          </a:p>
          <a:p>
            <a:pPr>
              <a:lnSpc>
                <a:spcPct val="150000"/>
              </a:lnSpc>
            </a:pPr>
            <a:r>
              <a:rPr lang="pt-BR" dirty="0"/>
              <a:t>Agile maturity assessment is one of the indicators of the autonomy of the Squad </a:t>
            </a:r>
          </a:p>
          <a:p>
            <a:pPr lvl="1">
              <a:lnSpc>
                <a:spcPct val="150000"/>
              </a:lnSpc>
            </a:pPr>
            <a:r>
              <a:rPr lang="pt-BR" dirty="0"/>
              <a:t>Experienced Scrum Master as well</a:t>
            </a:r>
          </a:p>
          <a:p>
            <a:pPr>
              <a:lnSpc>
                <a:spcPct val="150000"/>
              </a:lnSpc>
            </a:pPr>
            <a:r>
              <a:rPr lang="pt-BR" dirty="0"/>
              <a:t>Tribe Scrum Masters, mainly, should become the coaches.</a:t>
            </a:r>
          </a:p>
          <a:p>
            <a:pPr lvl="1">
              <a:lnSpc>
                <a:spcPct val="150000"/>
              </a:lnSpc>
            </a:pPr>
            <a:r>
              <a:rPr lang="pt-BR" dirty="0"/>
              <a:t>Fostering the agile and lean mindset and keeping the mentoring and coaching activities</a:t>
            </a:r>
          </a:p>
          <a:p>
            <a:endParaRPr lang="en-US" dirty="0"/>
          </a:p>
        </p:txBody>
      </p:sp>
    </p:spTree>
    <p:extLst>
      <p:ext uri="{BB962C8B-B14F-4D97-AF65-F5344CB8AC3E}">
        <p14:creationId xmlns:p14="http://schemas.microsoft.com/office/powerpoint/2010/main" val="106572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hape 281"/>
          <p:cNvSpPr/>
          <p:nvPr/>
        </p:nvSpPr>
        <p:spPr>
          <a:xfrm>
            <a:off x="1091878" y="964130"/>
            <a:ext cx="8199923" cy="5413020"/>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dirty="0">
                <a:solidFill>
                  <a:srgbClr val="002060"/>
                </a:solidFill>
              </a:rPr>
              <a:t>Planning the quarter</a:t>
            </a:r>
          </a:p>
          <a:p>
            <a:pPr algn="ctr"/>
            <a:endParaRPr lang="pt-BR" dirty="0">
              <a:solidFill>
                <a:srgbClr val="002060"/>
              </a:solidFill>
            </a:endParaRPr>
          </a:p>
          <a:p>
            <a:pPr algn="ctr"/>
            <a:r>
              <a:rPr lang="pt-BR" dirty="0">
                <a:solidFill>
                  <a:srgbClr val="0070C0"/>
                </a:solidFill>
              </a:rPr>
              <a:t>PIP</a:t>
            </a:r>
          </a:p>
          <a:p>
            <a:pPr algn="ctr"/>
            <a:r>
              <a:rPr lang="pt-BR" sz="4400" dirty="0">
                <a:solidFill>
                  <a:srgbClr val="0070C0"/>
                </a:solidFill>
              </a:rPr>
              <a:t>Program Increment Planning</a:t>
            </a:r>
          </a:p>
          <a:p>
            <a:pPr algn="ctr"/>
            <a:endParaRPr lang="pt-BR" sz="2000" dirty="0">
              <a:solidFill>
                <a:srgbClr val="002060"/>
              </a:solidFill>
            </a:endParaRPr>
          </a:p>
          <a:p>
            <a:pPr algn="ctr"/>
            <a:endParaRPr lang="pt-BR" sz="2000" dirty="0">
              <a:solidFill>
                <a:srgbClr val="002060"/>
              </a:solidFill>
            </a:endParaRPr>
          </a:p>
        </p:txBody>
      </p:sp>
    </p:spTree>
    <p:extLst>
      <p:ext uri="{BB962C8B-B14F-4D97-AF65-F5344CB8AC3E}">
        <p14:creationId xmlns:p14="http://schemas.microsoft.com/office/powerpoint/2010/main" val="1598385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PIP - </a:t>
            </a:r>
            <a:r>
              <a:rPr lang="fr-BE" dirty="0" err="1"/>
              <a:t>Floor</a:t>
            </a:r>
            <a:r>
              <a:rPr lang="fr-BE" dirty="0"/>
              <a:t> Plan</a:t>
            </a:r>
            <a:endParaRPr lang="en-GB" dirty="0"/>
          </a:p>
        </p:txBody>
      </p:sp>
      <p:pic>
        <p:nvPicPr>
          <p:cNvPr id="10242" name="Picture 2" descr="Image result for safe planni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12810" y="1825097"/>
            <a:ext cx="14257980" cy="383208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07816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969937"/>
            <a:ext cx="2603970" cy="360041"/>
          </a:xfrm>
        </p:spPr>
        <p:txBody>
          <a:bodyPr/>
          <a:lstStyle/>
          <a:p>
            <a:r>
              <a:rPr lang="fr-BE" dirty="0"/>
              <a:t>PIP – Agenda</a:t>
            </a:r>
            <a:endParaRPr lang="en-GB" dirty="0"/>
          </a:p>
        </p:txBody>
      </p:sp>
      <p:sp>
        <p:nvSpPr>
          <p:cNvPr id="3" name="Text Placeholder 2"/>
          <p:cNvSpPr>
            <a:spLocks noGrp="1"/>
          </p:cNvSpPr>
          <p:nvPr>
            <p:ph type="body" sz="quarter" idx="10"/>
          </p:nvPr>
        </p:nvSpPr>
        <p:spPr/>
        <p:txBody>
          <a:bodyPr/>
          <a:lstStyle/>
          <a:p>
            <a:endParaRPr lang="en-GB"/>
          </a:p>
        </p:txBody>
      </p:sp>
      <p:pic>
        <p:nvPicPr>
          <p:cNvPr id="2052" name="Picture 4" descr="H:\desktop\Presentations\SpotiSAFeLeSS - Tampere Goes Agile - Oct2017\PIP#2-Agenda DAY 1 and 2 - Copy - Copy.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48388"/>
          <a:stretch/>
        </p:blipFill>
        <p:spPr bwMode="auto">
          <a:xfrm>
            <a:off x="2232310" y="-69424"/>
            <a:ext cx="8508790" cy="768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455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969937"/>
            <a:ext cx="2603970" cy="360041"/>
          </a:xfrm>
        </p:spPr>
        <p:txBody>
          <a:bodyPr/>
          <a:lstStyle/>
          <a:p>
            <a:r>
              <a:rPr lang="fr-BE" dirty="0"/>
              <a:t>PIP – Agenda</a:t>
            </a:r>
            <a:endParaRPr lang="en-GB" dirty="0"/>
          </a:p>
        </p:txBody>
      </p:sp>
      <p:sp>
        <p:nvSpPr>
          <p:cNvPr id="3" name="Text Placeholder 2"/>
          <p:cNvSpPr>
            <a:spLocks noGrp="1"/>
          </p:cNvSpPr>
          <p:nvPr>
            <p:ph type="body" sz="quarter" idx="10"/>
          </p:nvPr>
        </p:nvSpPr>
        <p:spPr/>
        <p:txBody>
          <a:bodyPr/>
          <a:lstStyle/>
          <a:p>
            <a:endParaRPr lang="en-GB"/>
          </a:p>
        </p:txBody>
      </p:sp>
      <p:pic>
        <p:nvPicPr>
          <p:cNvPr id="4098" name="Picture 2" descr="H:\desktop\Presentations\SpotiSAFeLeSS - Tampere Goes Agile - Oct2017\PIP#2-Agenda DAY 1 and 2 - Copy.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48626"/>
          <a:stretch/>
        </p:blipFill>
        <p:spPr bwMode="auto">
          <a:xfrm>
            <a:off x="1667840" y="-14084"/>
            <a:ext cx="8985646" cy="757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026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GB"/>
          </a:p>
        </p:txBody>
      </p:sp>
      <p:pic>
        <p:nvPicPr>
          <p:cNvPr id="11266" name="Picture 2" descr="https://lh3.googleusercontent.com/bPvQ-RnLQvG249VfwWTP2mjXHw8vvudNfnuJHbiLGQRINjth5TSLCdq9dc02dyd6FMX3ZwKOiu4bq-5OdGQp8JDKHIM8SQ7HSwhLPrDinDcsOcTagTx32Tl4uRwbNhoxndqXiqW-ssMvF_R0xxevxV5snQFneD49vC6lmVH0Y-Q8TWj5qt-ucAEzJ6OgsZVMjgD3IayMss2oeELl8xN2Tm8ct11Zk4mdfeP5-Ypq7cXaMtSV8CylhYkGhkZrycYUE3pKknjyvDQihGh8r7-r96s1Q5bI_ZtZqxwqNo8LoRQo4vhoz7jsKEu3GVYpmcBSOU3jpgunZaS6VfkCFwR3YuCYi0GkFN2G6laEF2Td5zbd3mqn4F2c0hfbjNGRchin3ZqnY7VeKD-KLIk8iPnMn_YhpbFUqtVxWd_96UolvSiY-D9tvgB0rGqiK5v9YEfD4Eeclz5YUEvfOgIi7Xu4vb2CtqLXEnR_49Ue3y-6nMwe9p_5fuwbgpM0I55UCWbvK-EKmO9vUPbKYrNrvinRE3aAXU2CNjkv8s72WfqbJKk2QrU79MKGHsuTEq34SPLIx6IbDjyBEqC1yuhRSY2EfOIOf12LIW_WARt_NIYLISc=w818-h613-n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27639" y="-20832"/>
            <a:ext cx="10098987" cy="757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37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5625-3178-4775-9D13-F2464D3D2655}"/>
              </a:ext>
            </a:extLst>
          </p:cNvPr>
          <p:cNvSpPr>
            <a:spLocks noGrp="1"/>
          </p:cNvSpPr>
          <p:nvPr>
            <p:ph type="title"/>
          </p:nvPr>
        </p:nvSpPr>
        <p:spPr/>
        <p:txBody>
          <a:bodyPr/>
          <a:lstStyle/>
          <a:p>
            <a:r>
              <a:rPr lang="pt-BR" dirty="0" err="1"/>
              <a:t>Definitions</a:t>
            </a:r>
            <a:r>
              <a:rPr lang="pt-BR" dirty="0"/>
              <a:t> </a:t>
            </a:r>
            <a:r>
              <a:rPr lang="pt-BR" dirty="0" err="1"/>
              <a:t>of</a:t>
            </a:r>
            <a:r>
              <a:rPr lang="pt-BR" dirty="0"/>
              <a:t> ‘</a:t>
            </a:r>
            <a:r>
              <a:rPr lang="pt-BR" dirty="0" err="1"/>
              <a:t>model</a:t>
            </a:r>
            <a:r>
              <a:rPr lang="pt-BR" dirty="0"/>
              <a:t>’, </a:t>
            </a:r>
            <a:r>
              <a:rPr lang="pt-BR" dirty="0" err="1"/>
              <a:t>by</a:t>
            </a:r>
            <a:r>
              <a:rPr lang="pt-BR" dirty="0"/>
              <a:t> Oxford </a:t>
            </a:r>
            <a:r>
              <a:rPr lang="pt-BR" dirty="0" err="1"/>
              <a:t>Dictionaries</a:t>
            </a:r>
            <a:endParaRPr lang="en-US" dirty="0"/>
          </a:p>
        </p:txBody>
      </p:sp>
      <p:sp>
        <p:nvSpPr>
          <p:cNvPr id="3" name="Text Placeholder 2">
            <a:extLst>
              <a:ext uri="{FF2B5EF4-FFF2-40B4-BE49-F238E27FC236}">
                <a16:creationId xmlns:a16="http://schemas.microsoft.com/office/drawing/2014/main" id="{196C73C8-9988-4F83-80C3-03D436C2A200}"/>
              </a:ext>
            </a:extLst>
          </p:cNvPr>
          <p:cNvSpPr>
            <a:spLocks noGrp="1"/>
          </p:cNvSpPr>
          <p:nvPr>
            <p:ph type="body" sz="quarter" idx="10"/>
          </p:nvPr>
        </p:nvSpPr>
        <p:spPr>
          <a:xfrm>
            <a:off x="540236" y="1545940"/>
            <a:ext cx="9624650" cy="5320452"/>
          </a:xfrm>
        </p:spPr>
        <p:txBody>
          <a:bodyPr/>
          <a:lstStyle/>
          <a:p>
            <a:r>
              <a:rPr lang="en-US" b="0" dirty="0"/>
              <a:t>A three-dimensional representation of a person or thing or of a proposed structure, typically on a smaller scale than the original.</a:t>
            </a:r>
          </a:p>
          <a:p>
            <a:endParaRPr lang="en-US" b="0" dirty="0"/>
          </a:p>
          <a:p>
            <a:r>
              <a:rPr lang="en-US" b="0" dirty="0"/>
              <a:t>A thing used as an example to follow or imitate.</a:t>
            </a:r>
          </a:p>
          <a:p>
            <a:endParaRPr lang="en-US" b="0" dirty="0"/>
          </a:p>
          <a:p>
            <a:r>
              <a:rPr lang="en-US" b="0" dirty="0"/>
              <a:t>A simplified description, especially a mathematical one, of a system or process, to assist calculations and predictions.</a:t>
            </a:r>
          </a:p>
          <a:p>
            <a:endParaRPr lang="en-US" b="0" dirty="0"/>
          </a:p>
          <a:p>
            <a:r>
              <a:rPr lang="en-US" b="0" dirty="0"/>
              <a:t>A person employed to display clothes by wearing them.</a:t>
            </a:r>
          </a:p>
          <a:p>
            <a:endParaRPr lang="en-US" b="0" dirty="0"/>
          </a:p>
          <a:p>
            <a:r>
              <a:rPr lang="en-US" b="0" dirty="0"/>
              <a:t>A particular design or version of a product.</a:t>
            </a:r>
          </a:p>
          <a:p>
            <a:pPr marL="0" indent="0">
              <a:buNone/>
            </a:pPr>
            <a:endParaRPr lang="pt-BR" dirty="0"/>
          </a:p>
        </p:txBody>
      </p:sp>
    </p:spTree>
    <p:extLst>
      <p:ext uri="{BB962C8B-B14F-4D97-AF65-F5344CB8AC3E}">
        <p14:creationId xmlns:p14="http://schemas.microsoft.com/office/powerpoint/2010/main" val="354529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GB" dirty="0"/>
          </a:p>
        </p:txBody>
      </p:sp>
      <p:pic>
        <p:nvPicPr>
          <p:cNvPr id="8194" name="Picture 2" descr="https://lh3.googleusercontent.com/jvHvhmJTQwhftZi4nmRcA4ViAnp5ytv4MKajHfXqWzp4NzZKhfcPYSQNZiHKOW56jxLd4ih20BBlU28tSnFQEBRQyxacUhmqqk-s4FIKCIonq1XVqcuX5o4-291faQmPCoYbH9ks3n8bqAhWoXKGae6zPSYas4W9INXn2xgYAxDNFBB0SPXVZttG2nRQVtDKCaOyYvSRBSLcgGlbtbl7PBLR5Hqxg-yCkr_5W9SBWfxuEgM0Uo5uobYktEWtOY1zDtl6rLN0W51549pGjSFltUbu7Bb5-zHlAr_3Otg2L-cjU35vBccw_ZphFEKgGd_HFno-HkUcXYsIhCMV8g-2zZc703gSSqjI3CeNcMuELkWlBcEMszLAj7nHltwziZ9_OpzfzbmRWgfhVw0uqmzvICGrTAz6NZ8cSao9CfvkXTNMBt-PwMl8nCL5OT0Q964KxwjIK71Wf7ewmErcpesVS2AYQl3htRNHteFVuQ4fSrLh9KfDEgCoWwwb8fsX0PJ0UHesjYtPIWKcQsXgd7UjIyLV6Vf1n7gWPSqPqeSaUvg-3xgbbMiqBiHIraM6_8MJKCLGul8SRIxe1P_lsDcQuU_l-HCyS-zCa-XkytTqi4c=w818-h613-n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99650" y="-38280"/>
            <a:ext cx="10153410" cy="761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290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PIP - </a:t>
            </a:r>
            <a:r>
              <a:rPr lang="fr-BE" dirty="0" err="1"/>
              <a:t>Example</a:t>
            </a:r>
            <a:r>
              <a:rPr lang="fr-BE" dirty="0"/>
              <a:t> of a </a:t>
            </a:r>
            <a:r>
              <a:rPr lang="fr-BE" dirty="0" err="1"/>
              <a:t>board</a:t>
            </a:r>
            <a:r>
              <a:rPr lang="fr-BE" dirty="0"/>
              <a:t> (not </a:t>
            </a:r>
            <a:r>
              <a:rPr lang="fr-BE" dirty="0" err="1"/>
              <a:t>that</a:t>
            </a:r>
            <a:r>
              <a:rPr lang="fr-BE" dirty="0"/>
              <a:t> simple)</a:t>
            </a:r>
            <a:endParaRPr lang="en-GB" dirty="0"/>
          </a:p>
        </p:txBody>
      </p:sp>
      <p:sp>
        <p:nvSpPr>
          <p:cNvPr id="3" name="Text Placeholder 2"/>
          <p:cNvSpPr>
            <a:spLocks noGrp="1"/>
          </p:cNvSpPr>
          <p:nvPr>
            <p:ph type="body" sz="quarter" idx="10"/>
          </p:nvPr>
        </p:nvSpPr>
        <p:spPr/>
        <p:txBody>
          <a:bodyPr/>
          <a:lstStyle/>
          <a:p>
            <a:endParaRPr lang="en-GB" dirty="0"/>
          </a:p>
        </p:txBody>
      </p:sp>
      <p:pic>
        <p:nvPicPr>
          <p:cNvPr id="7170" name="Picture 2" descr="Image result for safe plan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2160" y="2228850"/>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3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PIP – </a:t>
            </a:r>
            <a:r>
              <a:rPr lang="fr-BE" dirty="0" err="1"/>
              <a:t>Other</a:t>
            </a:r>
            <a:r>
              <a:rPr lang="fr-BE" dirty="0"/>
              <a:t> </a:t>
            </a:r>
            <a:r>
              <a:rPr lang="fr-BE" dirty="0" err="1"/>
              <a:t>artifacts</a:t>
            </a:r>
            <a:endParaRPr lang="en-GB" dirty="0"/>
          </a:p>
        </p:txBody>
      </p:sp>
      <p:sp>
        <p:nvSpPr>
          <p:cNvPr id="3" name="Text Placeholder 2"/>
          <p:cNvSpPr>
            <a:spLocks noGrp="1"/>
          </p:cNvSpPr>
          <p:nvPr>
            <p:ph type="body" sz="quarter" idx="10"/>
          </p:nvPr>
        </p:nvSpPr>
        <p:spPr/>
        <p:txBody>
          <a:bodyPr/>
          <a:lstStyle/>
          <a:p>
            <a:endParaRPr lang="en-GB" dirty="0"/>
          </a:p>
        </p:txBody>
      </p:sp>
      <p:pic>
        <p:nvPicPr>
          <p:cNvPr id="5" name="Picture 4">
            <a:extLst>
              <a:ext uri="{FF2B5EF4-FFF2-40B4-BE49-F238E27FC236}">
                <a16:creationId xmlns:a16="http://schemas.microsoft.com/office/drawing/2014/main" id="{24351C22-2C26-47DE-BBCF-8FBB3358DAB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715" t="5367" r="2315" b="7457"/>
          <a:stretch/>
        </p:blipFill>
        <p:spPr>
          <a:xfrm>
            <a:off x="-60400" y="1562610"/>
            <a:ext cx="3672510" cy="4447950"/>
          </a:xfrm>
          <a:prstGeom prst="rect">
            <a:avLst/>
          </a:prstGeom>
        </p:spPr>
      </p:pic>
      <p:pic>
        <p:nvPicPr>
          <p:cNvPr id="7" name="Picture 6">
            <a:extLst>
              <a:ext uri="{FF2B5EF4-FFF2-40B4-BE49-F238E27FC236}">
                <a16:creationId xmlns:a16="http://schemas.microsoft.com/office/drawing/2014/main" id="{DB42EE63-335F-4ADD-A929-BD58CE8CEF0F}"/>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3064" t="7982" r="4915" b="7979"/>
          <a:stretch/>
        </p:blipFill>
        <p:spPr>
          <a:xfrm>
            <a:off x="7500650" y="1562610"/>
            <a:ext cx="3652797" cy="4447950"/>
          </a:xfrm>
          <a:prstGeom prst="rect">
            <a:avLst/>
          </a:prstGeom>
        </p:spPr>
      </p:pic>
      <p:pic>
        <p:nvPicPr>
          <p:cNvPr id="9" name="Picture 8">
            <a:extLst>
              <a:ext uri="{FF2B5EF4-FFF2-40B4-BE49-F238E27FC236}">
                <a16:creationId xmlns:a16="http://schemas.microsoft.com/office/drawing/2014/main" id="{CB43D64F-6713-44ED-80E4-AD2BC4B05BFE}"/>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1426" t="4724" b="6029"/>
          <a:stretch/>
        </p:blipFill>
        <p:spPr>
          <a:xfrm>
            <a:off x="3612110" y="1571386"/>
            <a:ext cx="3816530" cy="4477705"/>
          </a:xfrm>
          <a:prstGeom prst="rect">
            <a:avLst/>
          </a:prstGeom>
        </p:spPr>
      </p:pic>
      <p:sp>
        <p:nvSpPr>
          <p:cNvPr id="10" name="Rectangle: Rounded Corners 9">
            <a:extLst>
              <a:ext uri="{FF2B5EF4-FFF2-40B4-BE49-F238E27FC236}">
                <a16:creationId xmlns:a16="http://schemas.microsoft.com/office/drawing/2014/main" id="{646B0664-444E-493E-85E8-5204C601518F}"/>
              </a:ext>
            </a:extLst>
          </p:cNvPr>
          <p:cNvSpPr/>
          <p:nvPr/>
        </p:nvSpPr>
        <p:spPr bwMode="auto">
          <a:xfrm>
            <a:off x="10453060" y="1617950"/>
            <a:ext cx="700387" cy="487400"/>
          </a:xfrm>
          <a:prstGeom prst="roundRect">
            <a:avLst/>
          </a:prstGeom>
          <a:solidFill>
            <a:srgbClr val="DCD4D2"/>
          </a:solidFill>
          <a:ln w="25400" cap="flat" cmpd="sng" algn="ctr">
            <a:noFill/>
            <a:prstDash val="solid"/>
            <a:round/>
            <a:headEnd type="none" w="med" len="med"/>
            <a:tailEnd type="none" w="med" len="med"/>
          </a:ln>
          <a:effectLst/>
        </p:spPr>
        <p:txBody>
          <a:bodyPr vert="horz" wrap="square" lIns="45719" tIns="45719" rIns="45719" bIns="45719" numCol="1" rtlCol="0" anchor="ctr" anchorCtr="0" compatLnSpc="1">
            <a:prstTxWarp prst="textNoShape">
              <a:avLst/>
            </a:prstTxWarp>
          </a:bodyPr>
          <a:lstStyle/>
          <a:p>
            <a:pPr marL="520700" marR="0" indent="0" algn="l" defTabSz="520700" rtl="0" eaLnBrk="1"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Trebuchet MS" pitchFamily="34" charset="0"/>
              <a:ea typeface="Trebuchet MS" pitchFamily="34" charset="0"/>
              <a:cs typeface="Trebuchet MS" pitchFamily="34" charset="0"/>
              <a:sym typeface="Trebuchet MS" pitchFamily="34" charset="0"/>
            </a:endParaRPr>
          </a:p>
        </p:txBody>
      </p:sp>
      <p:sp>
        <p:nvSpPr>
          <p:cNvPr id="11" name="Rectangle: Rounded Corners 10">
            <a:extLst>
              <a:ext uri="{FF2B5EF4-FFF2-40B4-BE49-F238E27FC236}">
                <a16:creationId xmlns:a16="http://schemas.microsoft.com/office/drawing/2014/main" id="{BEDC5B0A-3E9F-4BB1-AB4A-E8BC10E290B0}"/>
              </a:ext>
            </a:extLst>
          </p:cNvPr>
          <p:cNvSpPr/>
          <p:nvPr/>
        </p:nvSpPr>
        <p:spPr bwMode="auto">
          <a:xfrm>
            <a:off x="6512089" y="1617950"/>
            <a:ext cx="700387" cy="487400"/>
          </a:xfrm>
          <a:prstGeom prst="roundRect">
            <a:avLst/>
          </a:prstGeom>
          <a:solidFill>
            <a:srgbClr val="BEBAB7"/>
          </a:solidFill>
          <a:ln w="25400" cap="flat" cmpd="sng" algn="ctr">
            <a:noFill/>
            <a:prstDash val="solid"/>
            <a:round/>
            <a:headEnd type="none" w="med" len="med"/>
            <a:tailEnd type="none" w="med" len="med"/>
          </a:ln>
          <a:effectLst/>
        </p:spPr>
        <p:txBody>
          <a:bodyPr vert="horz" wrap="square" lIns="45719" tIns="45719" rIns="45719" bIns="45719" numCol="1" rtlCol="0" anchor="ctr" anchorCtr="0" compatLnSpc="1">
            <a:prstTxWarp prst="textNoShape">
              <a:avLst/>
            </a:prstTxWarp>
          </a:bodyPr>
          <a:lstStyle/>
          <a:p>
            <a:pPr marL="520700" marR="0" indent="0" algn="l" defTabSz="520700" rtl="0" eaLnBrk="1"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Trebuchet MS" pitchFamily="34" charset="0"/>
              <a:ea typeface="Trebuchet MS" pitchFamily="34" charset="0"/>
              <a:cs typeface="Trebuchet MS" pitchFamily="34" charset="0"/>
              <a:sym typeface="Trebuchet MS" pitchFamily="34" charset="0"/>
            </a:endParaRPr>
          </a:p>
        </p:txBody>
      </p:sp>
      <p:sp>
        <p:nvSpPr>
          <p:cNvPr id="12" name="Rectangle: Rounded Corners 11">
            <a:extLst>
              <a:ext uri="{FF2B5EF4-FFF2-40B4-BE49-F238E27FC236}">
                <a16:creationId xmlns:a16="http://schemas.microsoft.com/office/drawing/2014/main" id="{D870CB78-7891-4274-8521-21B525BEB75D}"/>
              </a:ext>
            </a:extLst>
          </p:cNvPr>
          <p:cNvSpPr/>
          <p:nvPr/>
        </p:nvSpPr>
        <p:spPr bwMode="auto">
          <a:xfrm>
            <a:off x="2897183" y="1617950"/>
            <a:ext cx="700387" cy="487400"/>
          </a:xfrm>
          <a:prstGeom prst="roundRect">
            <a:avLst/>
          </a:prstGeom>
          <a:solidFill>
            <a:srgbClr val="A29E9F"/>
          </a:solidFill>
          <a:ln w="25400" cap="flat" cmpd="sng" algn="ctr">
            <a:noFill/>
            <a:prstDash val="solid"/>
            <a:round/>
            <a:headEnd type="none" w="med" len="med"/>
            <a:tailEnd type="none" w="med" len="med"/>
          </a:ln>
          <a:effectLst/>
        </p:spPr>
        <p:txBody>
          <a:bodyPr vert="horz" wrap="square" lIns="45719" tIns="45719" rIns="45719" bIns="45719" numCol="1" rtlCol="0" anchor="ctr" anchorCtr="0" compatLnSpc="1">
            <a:prstTxWarp prst="textNoShape">
              <a:avLst/>
            </a:prstTxWarp>
          </a:bodyPr>
          <a:lstStyle/>
          <a:p>
            <a:pPr marL="520700" marR="0" indent="0" algn="l" defTabSz="520700" rtl="0" eaLnBrk="1"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Trebuchet MS" pitchFamily="34" charset="0"/>
              <a:ea typeface="Trebuchet MS" pitchFamily="34" charset="0"/>
              <a:cs typeface="Trebuchet MS" pitchFamily="34" charset="0"/>
              <a:sym typeface="Trebuchet MS" pitchFamily="34" charset="0"/>
            </a:endParaRPr>
          </a:p>
        </p:txBody>
      </p:sp>
    </p:spTree>
    <p:extLst>
      <p:ext uri="{BB962C8B-B14F-4D97-AF65-F5344CB8AC3E}">
        <p14:creationId xmlns:p14="http://schemas.microsoft.com/office/powerpoint/2010/main" val="449579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B1BC9-B395-4DF0-9987-53424380595A}"/>
              </a:ext>
            </a:extLst>
          </p:cNvPr>
          <p:cNvSpPr>
            <a:spLocks noGrp="1"/>
          </p:cNvSpPr>
          <p:nvPr>
            <p:ph type="title"/>
          </p:nvPr>
        </p:nvSpPr>
        <p:spPr/>
        <p:txBody>
          <a:bodyPr/>
          <a:lstStyle/>
          <a:p>
            <a:r>
              <a:rPr lang="pt-BR" dirty="0"/>
              <a:t>PIP – </a:t>
            </a:r>
            <a:r>
              <a:rPr lang="pt-BR" dirty="0" err="1"/>
              <a:t>Improvement</a:t>
            </a:r>
            <a:r>
              <a:rPr lang="pt-BR" dirty="0"/>
              <a:t> it</a:t>
            </a:r>
            <a:endParaRPr lang="en-US" i="0" dirty="0"/>
          </a:p>
        </p:txBody>
      </p:sp>
      <p:grpSp>
        <p:nvGrpSpPr>
          <p:cNvPr id="11" name="Group 10">
            <a:extLst>
              <a:ext uri="{FF2B5EF4-FFF2-40B4-BE49-F238E27FC236}">
                <a16:creationId xmlns:a16="http://schemas.microsoft.com/office/drawing/2014/main" id="{9AEDC9F7-1E75-4B18-AA39-00914CF875E3}"/>
              </a:ext>
            </a:extLst>
          </p:cNvPr>
          <p:cNvGrpSpPr/>
          <p:nvPr/>
        </p:nvGrpSpPr>
        <p:grpSpPr>
          <a:xfrm>
            <a:off x="1205516" y="1354238"/>
            <a:ext cx="7879354" cy="6202262"/>
            <a:chOff x="1680589" y="1978000"/>
            <a:chExt cx="6955324" cy="5784803"/>
          </a:xfrm>
        </p:grpSpPr>
        <p:pic>
          <p:nvPicPr>
            <p:cNvPr id="7" name="Picture 6">
              <a:extLst>
                <a:ext uri="{FF2B5EF4-FFF2-40B4-BE49-F238E27FC236}">
                  <a16:creationId xmlns:a16="http://schemas.microsoft.com/office/drawing/2014/main" id="{5D6EE58B-B06B-4D85-9BDB-BA9EC9FB761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8127" t="22530" r="25547" b="14885"/>
            <a:stretch/>
          </p:blipFill>
          <p:spPr>
            <a:xfrm>
              <a:off x="1680589" y="1978000"/>
              <a:ext cx="6941764" cy="5784803"/>
            </a:xfrm>
            <a:prstGeom prst="rect">
              <a:avLst/>
            </a:prstGeom>
          </p:spPr>
        </p:pic>
        <p:sp>
          <p:nvSpPr>
            <p:cNvPr id="8" name="Rectangle 7">
              <a:extLst>
                <a:ext uri="{FF2B5EF4-FFF2-40B4-BE49-F238E27FC236}">
                  <a16:creationId xmlns:a16="http://schemas.microsoft.com/office/drawing/2014/main" id="{2330C975-7650-4030-80D5-1F4C1560ABA8}"/>
                </a:ext>
              </a:extLst>
            </p:cNvPr>
            <p:cNvSpPr/>
            <p:nvPr/>
          </p:nvSpPr>
          <p:spPr bwMode="auto">
            <a:xfrm>
              <a:off x="7152700" y="2122020"/>
              <a:ext cx="1008140" cy="576080"/>
            </a:xfrm>
            <a:prstGeom prst="rect">
              <a:avLst/>
            </a:prstGeom>
            <a:solidFill>
              <a:schemeClr val="bg1">
                <a:lumMod val="95000"/>
              </a:schemeClr>
            </a:solidFill>
            <a:ln w="25400" cap="flat" cmpd="sng" algn="ctr">
              <a:noFill/>
              <a:prstDash val="solid"/>
              <a:round/>
              <a:headEnd type="none" w="med" len="med"/>
              <a:tailEnd type="none" w="med" len="med"/>
            </a:ln>
            <a:effectLst/>
          </p:spPr>
          <p:txBody>
            <a:bodyPr vert="horz" wrap="square" lIns="45719" tIns="45719" rIns="45719" bIns="45719" numCol="1" rtlCol="0" anchor="ctr" anchorCtr="0" compatLnSpc="1">
              <a:prstTxWarp prst="textNoShape">
                <a:avLst/>
              </a:prstTxWarp>
            </a:bodyPr>
            <a:lstStyle/>
            <a:p>
              <a:pPr marL="520700" marR="0" indent="0" algn="l" defTabSz="520700" rtl="0" eaLnBrk="1"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Trebuchet MS" pitchFamily="34" charset="0"/>
                <a:ea typeface="Trebuchet MS" pitchFamily="34" charset="0"/>
                <a:cs typeface="Trebuchet MS" pitchFamily="34" charset="0"/>
                <a:sym typeface="Trebuchet MS" pitchFamily="34" charset="0"/>
              </a:endParaRPr>
            </a:p>
          </p:txBody>
        </p:sp>
        <p:sp>
          <p:nvSpPr>
            <p:cNvPr id="9" name="Rectangle 8">
              <a:extLst>
                <a:ext uri="{FF2B5EF4-FFF2-40B4-BE49-F238E27FC236}">
                  <a16:creationId xmlns:a16="http://schemas.microsoft.com/office/drawing/2014/main" id="{BB0BCC4E-FD1D-402D-9FE2-5E03CCAC750C}"/>
                </a:ext>
              </a:extLst>
            </p:cNvPr>
            <p:cNvSpPr/>
            <p:nvPr/>
          </p:nvSpPr>
          <p:spPr bwMode="auto">
            <a:xfrm>
              <a:off x="7147606" y="2410060"/>
              <a:ext cx="1488307" cy="576080"/>
            </a:xfrm>
            <a:prstGeom prst="rect">
              <a:avLst/>
            </a:prstGeom>
            <a:solidFill>
              <a:schemeClr val="bg1">
                <a:lumMod val="95000"/>
              </a:schemeClr>
            </a:solidFill>
            <a:ln w="25400" cap="flat" cmpd="sng" algn="ctr">
              <a:noFill/>
              <a:prstDash val="solid"/>
              <a:round/>
              <a:headEnd type="none" w="med" len="med"/>
              <a:tailEnd type="none" w="med" len="med"/>
            </a:ln>
            <a:effectLst/>
          </p:spPr>
          <p:txBody>
            <a:bodyPr vert="horz" wrap="square" lIns="45719" tIns="45719" rIns="45719" bIns="45719" numCol="1" rtlCol="0" anchor="ctr" anchorCtr="0" compatLnSpc="1">
              <a:prstTxWarp prst="textNoShape">
                <a:avLst/>
              </a:prstTxWarp>
            </a:bodyPr>
            <a:lstStyle/>
            <a:p>
              <a:pPr marL="520700" marR="0" indent="0" algn="l" defTabSz="520700" rtl="0" eaLnBrk="1"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Trebuchet MS" pitchFamily="34" charset="0"/>
                <a:ea typeface="Trebuchet MS" pitchFamily="34" charset="0"/>
                <a:cs typeface="Trebuchet MS" pitchFamily="34" charset="0"/>
                <a:sym typeface="Trebuchet MS" pitchFamily="34" charset="0"/>
              </a:endParaRPr>
            </a:p>
          </p:txBody>
        </p:sp>
        <p:sp>
          <p:nvSpPr>
            <p:cNvPr id="10" name="Rectangle 9">
              <a:extLst>
                <a:ext uri="{FF2B5EF4-FFF2-40B4-BE49-F238E27FC236}">
                  <a16:creationId xmlns:a16="http://schemas.microsoft.com/office/drawing/2014/main" id="{4C6C96F4-F17A-48A8-A5AF-68BEB9D1EBE3}"/>
                </a:ext>
              </a:extLst>
            </p:cNvPr>
            <p:cNvSpPr/>
            <p:nvPr/>
          </p:nvSpPr>
          <p:spPr bwMode="auto">
            <a:xfrm>
              <a:off x="2892010" y="4030610"/>
              <a:ext cx="1080150" cy="432060"/>
            </a:xfrm>
            <a:prstGeom prst="rect">
              <a:avLst/>
            </a:prstGeom>
            <a:solidFill>
              <a:schemeClr val="bg1">
                <a:lumMod val="95000"/>
              </a:schemeClr>
            </a:solidFill>
            <a:ln w="25400" cap="flat" cmpd="sng" algn="ctr">
              <a:noFill/>
              <a:prstDash val="solid"/>
              <a:round/>
              <a:headEnd type="none" w="med" len="med"/>
              <a:tailEnd type="none" w="med" len="med"/>
            </a:ln>
            <a:effectLst/>
          </p:spPr>
          <p:txBody>
            <a:bodyPr vert="horz" wrap="square" lIns="45719" tIns="45719" rIns="45719" bIns="45719" numCol="1" rtlCol="0" anchor="ctr" anchorCtr="0" compatLnSpc="1">
              <a:prstTxWarp prst="textNoShape">
                <a:avLst/>
              </a:prstTxWarp>
            </a:bodyPr>
            <a:lstStyle/>
            <a:p>
              <a:pPr marL="520700" marR="0" indent="0" algn="l" defTabSz="520700" rtl="0" eaLnBrk="1"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Trebuchet MS" pitchFamily="34" charset="0"/>
                <a:ea typeface="Trebuchet MS" pitchFamily="34" charset="0"/>
                <a:cs typeface="Trebuchet MS" pitchFamily="34" charset="0"/>
                <a:sym typeface="Trebuchet MS" pitchFamily="34" charset="0"/>
              </a:endParaRPr>
            </a:p>
          </p:txBody>
        </p:sp>
      </p:grpSp>
    </p:spTree>
    <p:extLst>
      <p:ext uri="{BB962C8B-B14F-4D97-AF65-F5344CB8AC3E}">
        <p14:creationId xmlns:p14="http://schemas.microsoft.com/office/powerpoint/2010/main" val="163013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B1BC9-B395-4DF0-9987-53424380595A}"/>
              </a:ext>
            </a:extLst>
          </p:cNvPr>
          <p:cNvSpPr>
            <a:spLocks noGrp="1"/>
          </p:cNvSpPr>
          <p:nvPr>
            <p:ph type="title"/>
          </p:nvPr>
        </p:nvSpPr>
        <p:spPr/>
        <p:txBody>
          <a:bodyPr/>
          <a:lstStyle/>
          <a:p>
            <a:r>
              <a:rPr lang="pt-BR" dirty="0"/>
              <a:t>PIP – </a:t>
            </a:r>
            <a:r>
              <a:rPr lang="pt-BR" dirty="0" err="1"/>
              <a:t>Not</a:t>
            </a:r>
            <a:r>
              <a:rPr lang="pt-BR" dirty="0"/>
              <a:t> </a:t>
            </a:r>
            <a:r>
              <a:rPr lang="pt-BR" dirty="0" err="1"/>
              <a:t>joking</a:t>
            </a:r>
            <a:r>
              <a:rPr lang="pt-BR" dirty="0"/>
              <a:t>...</a:t>
            </a:r>
            <a:endParaRPr lang="en-US" i="0" dirty="0"/>
          </a:p>
        </p:txBody>
      </p:sp>
      <p:pic>
        <p:nvPicPr>
          <p:cNvPr id="8194" name="Picture 2" descr="Resultado de imagem para defibrillator">
            <a:extLst>
              <a:ext uri="{FF2B5EF4-FFF2-40B4-BE49-F238E27FC236}">
                <a16:creationId xmlns:a16="http://schemas.microsoft.com/office/drawing/2014/main" id="{9A977560-D368-4859-B04C-924E787982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7" r="7000" b="9300"/>
          <a:stretch/>
        </p:blipFill>
        <p:spPr bwMode="auto">
          <a:xfrm>
            <a:off x="731710" y="1473930"/>
            <a:ext cx="9217280" cy="586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938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Shape 281"/>
          <p:cNvSpPr/>
          <p:nvPr/>
        </p:nvSpPr>
        <p:spPr>
          <a:xfrm>
            <a:off x="1091878" y="2703069"/>
            <a:ext cx="8199923" cy="1935145"/>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dirty="0">
                <a:solidFill>
                  <a:srgbClr val="002060"/>
                </a:solidFill>
              </a:rPr>
              <a:t>Tribe Team</a:t>
            </a:r>
          </a:p>
          <a:p>
            <a:pPr algn="ctr"/>
            <a:r>
              <a:rPr lang="pt-BR" sz="3600" dirty="0">
                <a:solidFill>
                  <a:srgbClr val="0070C0"/>
                </a:solidFill>
              </a:rPr>
              <a:t>Dynamics</a:t>
            </a:r>
          </a:p>
          <a:p>
            <a:pPr algn="ctr"/>
            <a:endParaRPr lang="pt-BR" sz="2000" dirty="0">
              <a:solidFill>
                <a:srgbClr val="002060"/>
              </a:solidFill>
            </a:endParaRPr>
          </a:p>
        </p:txBody>
      </p:sp>
    </p:spTree>
    <p:extLst>
      <p:ext uri="{BB962C8B-B14F-4D97-AF65-F5344CB8AC3E}">
        <p14:creationId xmlns:p14="http://schemas.microsoft.com/office/powerpoint/2010/main" val="2883858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hape 281"/>
          <p:cNvSpPr/>
          <p:nvPr/>
        </p:nvSpPr>
        <p:spPr>
          <a:xfrm>
            <a:off x="1091878" y="2626122"/>
            <a:ext cx="8199923" cy="2089033"/>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dirty="0">
                <a:solidFill>
                  <a:srgbClr val="00B0F0"/>
                </a:solidFill>
              </a:rPr>
              <a:t>Assessing the maturity</a:t>
            </a:r>
            <a:endParaRPr dirty="0">
              <a:solidFill>
                <a:srgbClr val="00B0F0"/>
              </a:solidFill>
            </a:endParaRPr>
          </a:p>
        </p:txBody>
      </p:sp>
    </p:spTree>
    <p:extLst>
      <p:ext uri="{BB962C8B-B14F-4D97-AF65-F5344CB8AC3E}">
        <p14:creationId xmlns:p14="http://schemas.microsoft.com/office/powerpoint/2010/main" val="383306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82AE-0163-4200-B057-B333B29FCFF0}"/>
              </a:ext>
            </a:extLst>
          </p:cNvPr>
          <p:cNvSpPr>
            <a:spLocks noGrp="1"/>
          </p:cNvSpPr>
          <p:nvPr>
            <p:ph type="title"/>
          </p:nvPr>
        </p:nvSpPr>
        <p:spPr/>
        <p:txBody>
          <a:bodyPr/>
          <a:lstStyle/>
          <a:p>
            <a:r>
              <a:rPr lang="pt-BR" dirty="0"/>
              <a:t>Agile maturity assessment</a:t>
            </a:r>
            <a:endParaRPr lang="en-US" dirty="0"/>
          </a:p>
        </p:txBody>
      </p:sp>
      <p:sp>
        <p:nvSpPr>
          <p:cNvPr id="3" name="Text Placeholder 2">
            <a:extLst>
              <a:ext uri="{FF2B5EF4-FFF2-40B4-BE49-F238E27FC236}">
                <a16:creationId xmlns:a16="http://schemas.microsoft.com/office/drawing/2014/main" id="{D72C10EE-51F4-4C45-ABF1-EFB9600D4E1F}"/>
              </a:ext>
            </a:extLst>
          </p:cNvPr>
          <p:cNvSpPr>
            <a:spLocks noGrp="1"/>
          </p:cNvSpPr>
          <p:nvPr>
            <p:ph type="body" sz="quarter" idx="10"/>
          </p:nvPr>
        </p:nvSpPr>
        <p:spPr/>
        <p:txBody>
          <a:bodyPr/>
          <a:lstStyle/>
          <a:p>
            <a:endParaRPr lang="en-US" dirty="0"/>
          </a:p>
        </p:txBody>
      </p:sp>
      <p:pic>
        <p:nvPicPr>
          <p:cNvPr id="7" name="Picture 6">
            <a:extLst>
              <a:ext uri="{FF2B5EF4-FFF2-40B4-BE49-F238E27FC236}">
                <a16:creationId xmlns:a16="http://schemas.microsoft.com/office/drawing/2014/main" id="{B085FEDC-8E58-4C64-991C-0FC831C78AB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6518" t="2352" r="11058"/>
          <a:stretch/>
        </p:blipFill>
        <p:spPr>
          <a:xfrm>
            <a:off x="3468090" y="72010"/>
            <a:ext cx="4104571" cy="7378750"/>
          </a:xfrm>
          <a:prstGeom prst="rect">
            <a:avLst/>
          </a:prstGeom>
        </p:spPr>
      </p:pic>
      <p:pic>
        <p:nvPicPr>
          <p:cNvPr id="8" name="Picture 7">
            <a:extLst>
              <a:ext uri="{FF2B5EF4-FFF2-40B4-BE49-F238E27FC236}">
                <a16:creationId xmlns:a16="http://schemas.microsoft.com/office/drawing/2014/main" id="{0ABC4CC9-CB1E-4839-A5EA-332A47032949}"/>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36851" t="12835" r="39007" b="76683"/>
          <a:stretch/>
        </p:blipFill>
        <p:spPr>
          <a:xfrm>
            <a:off x="6123145" y="249760"/>
            <a:ext cx="4602995" cy="2664663"/>
          </a:xfrm>
          <a:prstGeom prst="rect">
            <a:avLst/>
          </a:prstGeom>
        </p:spPr>
      </p:pic>
    </p:spTree>
    <p:extLst>
      <p:ext uri="{BB962C8B-B14F-4D97-AF65-F5344CB8AC3E}">
        <p14:creationId xmlns:p14="http://schemas.microsoft.com/office/powerpoint/2010/main" val="289935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82AE-0163-4200-B057-B333B29FCFF0}"/>
              </a:ext>
            </a:extLst>
          </p:cNvPr>
          <p:cNvSpPr>
            <a:spLocks noGrp="1"/>
          </p:cNvSpPr>
          <p:nvPr>
            <p:ph type="title"/>
          </p:nvPr>
        </p:nvSpPr>
        <p:spPr/>
        <p:txBody>
          <a:bodyPr/>
          <a:lstStyle/>
          <a:p>
            <a:r>
              <a:rPr lang="pt-BR" dirty="0"/>
              <a:t>Agile maturity assessment</a:t>
            </a:r>
            <a:endParaRPr lang="en-US" dirty="0"/>
          </a:p>
        </p:txBody>
      </p:sp>
      <p:sp>
        <p:nvSpPr>
          <p:cNvPr id="3" name="Text Placeholder 2">
            <a:extLst>
              <a:ext uri="{FF2B5EF4-FFF2-40B4-BE49-F238E27FC236}">
                <a16:creationId xmlns:a16="http://schemas.microsoft.com/office/drawing/2014/main" id="{D72C10EE-51F4-4C45-ABF1-EFB9600D4E1F}"/>
              </a:ext>
            </a:extLst>
          </p:cNvPr>
          <p:cNvSpPr>
            <a:spLocks noGrp="1"/>
          </p:cNvSpPr>
          <p:nvPr>
            <p:ph type="body" sz="quarter" idx="10"/>
          </p:nvPr>
        </p:nvSpPr>
        <p:spPr/>
        <p:txBody>
          <a:bodyPr/>
          <a:lstStyle/>
          <a:p>
            <a:endParaRPr lang="en-US" dirty="0"/>
          </a:p>
        </p:txBody>
      </p:sp>
      <p:pic>
        <p:nvPicPr>
          <p:cNvPr id="12290" name="Picture 2" descr="https://lh3.googleusercontent.com/KZfzmbJJAW-r40VvlCKFJUnLiZKNRrBbj7wa-XTRC7PlIfu-8IAlEaoTJ2qkYwcM_-YfSRYp8UWDydxOtdzG5UNVcpuYDfaVdFCmMpSpCZxkT2Umy-QFEGZwJNN33vZbF4WTihnUT8-BzmF1ZXj0i70f3_-7Le9z1XS579w3ywPO08YKvOACNSuXe0_LEH1AWpfSm_7CYbmAYA-cAV0fEi_dMatOExhBaO3p5sfv6QFya7JDkBWJWmOjJaakcRgs9Kp3SVampfSIjEkYEyj8AQQ6XPOzs8rIUXDVckG5vVL0K8vRXolZfCKY2lwmCHS2-gktf9eb1MzNsgwGCLoAY8c1dIClxAyPFhlEiRxN2slxPRXNr1pbhyzjEDsXGgKQ4tPO2dUVdVyzXjw8Ywo0r6mRBhZZBDBWtLKLfkrUAKUjj3hLQjpMYsU6cZGl76fiOXZY_nQOq03x-J7fOKwc2bI4SUpyymUEraNf2lwCwGUQuPSvJJ5_jfYYY6o5rbdoucpYic8Eg6RFH6IyvbnHCFgIf7CmMtbYYGhk5DSbhHLIv7ngHKcWcVl1-tXv-5tf3nZpi2j4E2L72clUCyR75xKqQSEHdLRlmLJlQOGq8LQ=w1265-h949-no">
            <a:extLst>
              <a:ext uri="{FF2B5EF4-FFF2-40B4-BE49-F238E27FC236}">
                <a16:creationId xmlns:a16="http://schemas.microsoft.com/office/drawing/2014/main" id="{84277230-DA97-48D5-9ED0-7B0393465542}"/>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12892"/>
          <a:stretch/>
        </p:blipFill>
        <p:spPr bwMode="auto">
          <a:xfrm>
            <a:off x="713127" y="1368190"/>
            <a:ext cx="9307873" cy="608257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E299DD6A-0084-4524-9D97-BAAFED80A88A}"/>
              </a:ext>
            </a:extLst>
          </p:cNvPr>
          <p:cNvSpPr/>
          <p:nvPr/>
        </p:nvSpPr>
        <p:spPr bwMode="auto">
          <a:xfrm>
            <a:off x="4044170" y="3389290"/>
            <a:ext cx="1728240" cy="1037049"/>
          </a:xfrm>
          <a:prstGeom prst="ellipse">
            <a:avLst/>
          </a:prstGeom>
          <a:noFill/>
          <a:ln w="57150" cap="flat" cmpd="sng" algn="ctr">
            <a:solidFill>
              <a:srgbClr val="FF0000"/>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marL="520700" marR="0" indent="0" algn="l" defTabSz="520700" rtl="0" eaLnBrk="1"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Trebuchet MS" pitchFamily="34" charset="0"/>
              <a:ea typeface="Trebuchet MS" pitchFamily="34" charset="0"/>
              <a:cs typeface="Trebuchet MS" pitchFamily="34" charset="0"/>
              <a:sym typeface="Trebuchet MS" pitchFamily="34" charset="0"/>
            </a:endParaRPr>
          </a:p>
        </p:txBody>
      </p:sp>
      <p:sp>
        <p:nvSpPr>
          <p:cNvPr id="9" name="Oval 8">
            <a:extLst>
              <a:ext uri="{FF2B5EF4-FFF2-40B4-BE49-F238E27FC236}">
                <a16:creationId xmlns:a16="http://schemas.microsoft.com/office/drawing/2014/main" id="{064030EB-625C-4147-9A48-9FA13167D083}"/>
              </a:ext>
            </a:extLst>
          </p:cNvPr>
          <p:cNvSpPr/>
          <p:nvPr/>
        </p:nvSpPr>
        <p:spPr bwMode="auto">
          <a:xfrm>
            <a:off x="5772410" y="4210311"/>
            <a:ext cx="1008140" cy="792110"/>
          </a:xfrm>
          <a:prstGeom prst="ellipse">
            <a:avLst/>
          </a:prstGeom>
          <a:noFill/>
          <a:ln w="57150" cap="flat" cmpd="sng" algn="ctr">
            <a:solidFill>
              <a:srgbClr val="FF0000"/>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marL="520700" marR="0" indent="0" algn="l" defTabSz="520700" rtl="0" eaLnBrk="1"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Trebuchet MS" pitchFamily="34" charset="0"/>
              <a:ea typeface="Trebuchet MS" pitchFamily="34" charset="0"/>
              <a:cs typeface="Trebuchet MS" pitchFamily="34" charset="0"/>
              <a:sym typeface="Trebuchet MS" pitchFamily="34" charset="0"/>
            </a:endParaRPr>
          </a:p>
        </p:txBody>
      </p:sp>
      <p:sp>
        <p:nvSpPr>
          <p:cNvPr id="10" name="Oval 9">
            <a:extLst>
              <a:ext uri="{FF2B5EF4-FFF2-40B4-BE49-F238E27FC236}">
                <a16:creationId xmlns:a16="http://schemas.microsoft.com/office/drawing/2014/main" id="{7FEAE41A-054A-41A2-A22A-86F244D4CE9C}"/>
              </a:ext>
            </a:extLst>
          </p:cNvPr>
          <p:cNvSpPr/>
          <p:nvPr/>
        </p:nvSpPr>
        <p:spPr bwMode="auto">
          <a:xfrm>
            <a:off x="5772410" y="5002421"/>
            <a:ext cx="1008140" cy="792110"/>
          </a:xfrm>
          <a:prstGeom prst="ellipse">
            <a:avLst/>
          </a:prstGeom>
          <a:noFill/>
          <a:ln w="57150" cap="flat" cmpd="sng" algn="ctr">
            <a:solidFill>
              <a:srgbClr val="FF0000"/>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marL="520700" marR="0" indent="0" algn="l" defTabSz="520700" rtl="0" eaLnBrk="1"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Trebuchet MS" pitchFamily="34" charset="0"/>
              <a:ea typeface="Trebuchet MS" pitchFamily="34" charset="0"/>
              <a:cs typeface="Trebuchet MS" pitchFamily="34" charset="0"/>
              <a:sym typeface="Trebuchet MS" pitchFamily="34" charset="0"/>
            </a:endParaRPr>
          </a:p>
        </p:txBody>
      </p:sp>
      <p:sp>
        <p:nvSpPr>
          <p:cNvPr id="11" name="Oval 10">
            <a:extLst>
              <a:ext uri="{FF2B5EF4-FFF2-40B4-BE49-F238E27FC236}">
                <a16:creationId xmlns:a16="http://schemas.microsoft.com/office/drawing/2014/main" id="{4C260DC1-78B1-4F9F-8954-40070BDD4F77}"/>
              </a:ext>
            </a:extLst>
          </p:cNvPr>
          <p:cNvSpPr/>
          <p:nvPr/>
        </p:nvSpPr>
        <p:spPr bwMode="auto">
          <a:xfrm>
            <a:off x="5268340" y="5731309"/>
            <a:ext cx="1512210" cy="792110"/>
          </a:xfrm>
          <a:prstGeom prst="ellipse">
            <a:avLst/>
          </a:prstGeom>
          <a:noFill/>
          <a:ln w="57150" cap="flat" cmpd="sng" algn="ctr">
            <a:solidFill>
              <a:srgbClr val="FF0000"/>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marL="520700" marR="0" indent="0" algn="l" defTabSz="520700" rtl="0" eaLnBrk="1"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rgbClr val="000000"/>
              </a:solidFill>
              <a:effectLst/>
              <a:latin typeface="Trebuchet MS" pitchFamily="34" charset="0"/>
              <a:ea typeface="Trebuchet MS" pitchFamily="34" charset="0"/>
              <a:cs typeface="Trebuchet MS" pitchFamily="34" charset="0"/>
              <a:sym typeface="Trebuchet MS" pitchFamily="34" charset="0"/>
            </a:endParaRPr>
          </a:p>
        </p:txBody>
      </p:sp>
    </p:spTree>
    <p:extLst>
      <p:ext uri="{BB962C8B-B14F-4D97-AF65-F5344CB8AC3E}">
        <p14:creationId xmlns:p14="http://schemas.microsoft.com/office/powerpoint/2010/main" val="39939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hape 281"/>
          <p:cNvSpPr/>
          <p:nvPr/>
        </p:nvSpPr>
        <p:spPr>
          <a:xfrm>
            <a:off x="1091878" y="702520"/>
            <a:ext cx="8199923" cy="5936240"/>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sz="4400" dirty="0" err="1">
                <a:solidFill>
                  <a:srgbClr val="00B0F0"/>
                </a:solidFill>
              </a:rPr>
              <a:t>Speaking</a:t>
            </a:r>
            <a:r>
              <a:rPr lang="pt-BR" sz="4400" dirty="0">
                <a:solidFill>
                  <a:srgbClr val="00B0F0"/>
                </a:solidFill>
              </a:rPr>
              <a:t> </a:t>
            </a:r>
            <a:r>
              <a:rPr lang="pt-BR" sz="4400" dirty="0" err="1">
                <a:solidFill>
                  <a:srgbClr val="00B0F0"/>
                </a:solidFill>
              </a:rPr>
              <a:t>about</a:t>
            </a:r>
            <a:r>
              <a:rPr lang="pt-BR" sz="4400" dirty="0">
                <a:solidFill>
                  <a:srgbClr val="00B0F0"/>
                </a:solidFill>
              </a:rPr>
              <a:t> </a:t>
            </a:r>
          </a:p>
          <a:p>
            <a:pPr algn="ctr"/>
            <a:r>
              <a:rPr lang="pt-BR" sz="4400" dirty="0" err="1">
                <a:solidFill>
                  <a:srgbClr val="002060"/>
                </a:solidFill>
              </a:rPr>
              <a:t>model</a:t>
            </a:r>
            <a:r>
              <a:rPr lang="pt-BR" sz="4400" dirty="0">
                <a:solidFill>
                  <a:srgbClr val="002060"/>
                </a:solidFill>
              </a:rPr>
              <a:t> </a:t>
            </a:r>
            <a:r>
              <a:rPr lang="pt-BR" sz="4400" dirty="0" err="1">
                <a:solidFill>
                  <a:srgbClr val="00B0F0"/>
                </a:solidFill>
              </a:rPr>
              <a:t>and</a:t>
            </a:r>
            <a:r>
              <a:rPr lang="pt-BR" sz="4400" dirty="0">
                <a:solidFill>
                  <a:srgbClr val="002060"/>
                </a:solidFill>
              </a:rPr>
              <a:t> assessment</a:t>
            </a:r>
            <a:r>
              <a:rPr lang="pt-BR" sz="4400" dirty="0">
                <a:solidFill>
                  <a:srgbClr val="00B0F0"/>
                </a:solidFill>
              </a:rPr>
              <a:t>...</a:t>
            </a:r>
          </a:p>
          <a:p>
            <a:pPr algn="ctr"/>
            <a:endParaRPr lang="pt-BR" dirty="0">
              <a:solidFill>
                <a:srgbClr val="00B0F0"/>
              </a:solidFill>
            </a:endParaRPr>
          </a:p>
          <a:p>
            <a:pPr algn="ctr"/>
            <a:endParaRPr lang="pt-BR" dirty="0">
              <a:solidFill>
                <a:srgbClr val="00B0F0"/>
              </a:solidFill>
            </a:endParaRPr>
          </a:p>
          <a:p>
            <a:pPr algn="ctr"/>
            <a:r>
              <a:rPr lang="pt-BR" sz="5400" dirty="0" err="1">
                <a:solidFill>
                  <a:srgbClr val="00B0F0"/>
                </a:solidFill>
              </a:rPr>
              <a:t>Bonus</a:t>
            </a:r>
            <a:r>
              <a:rPr lang="pt-BR" sz="5400" dirty="0">
                <a:solidFill>
                  <a:srgbClr val="00B0F0"/>
                </a:solidFill>
              </a:rPr>
              <a:t>:</a:t>
            </a:r>
          </a:p>
          <a:p>
            <a:pPr algn="ctr"/>
            <a:r>
              <a:rPr lang="pt-BR" sz="5400" u="sng" dirty="0" err="1">
                <a:solidFill>
                  <a:srgbClr val="0070C0"/>
                </a:solidFill>
              </a:rPr>
              <a:t>Satir</a:t>
            </a:r>
            <a:r>
              <a:rPr lang="pt-BR" sz="5400" u="sng" dirty="0">
                <a:solidFill>
                  <a:srgbClr val="0070C0"/>
                </a:solidFill>
              </a:rPr>
              <a:t> </a:t>
            </a:r>
            <a:r>
              <a:rPr lang="pt-BR" sz="5400" u="sng" dirty="0" err="1">
                <a:solidFill>
                  <a:srgbClr val="0070C0"/>
                </a:solidFill>
              </a:rPr>
              <a:t>Change</a:t>
            </a:r>
            <a:r>
              <a:rPr lang="pt-BR" sz="5400" u="sng" dirty="0">
                <a:solidFill>
                  <a:srgbClr val="0070C0"/>
                </a:solidFill>
              </a:rPr>
              <a:t> </a:t>
            </a:r>
            <a:r>
              <a:rPr lang="pt-BR" sz="5400" u="sng" dirty="0" err="1">
                <a:solidFill>
                  <a:srgbClr val="0070C0"/>
                </a:solidFill>
              </a:rPr>
              <a:t>Model</a:t>
            </a:r>
            <a:endParaRPr lang="pt-BR" sz="5400" u="sng" dirty="0">
              <a:solidFill>
                <a:srgbClr val="0070C0"/>
              </a:solidFill>
            </a:endParaRPr>
          </a:p>
          <a:p>
            <a:pPr algn="ctr"/>
            <a:r>
              <a:rPr lang="pt-BR" sz="4400" dirty="0">
                <a:solidFill>
                  <a:srgbClr val="7030A0"/>
                </a:solidFill>
              </a:rPr>
              <a:t>Light assessment </a:t>
            </a:r>
            <a:endParaRPr sz="4400" dirty="0">
              <a:solidFill>
                <a:srgbClr val="7030A0"/>
              </a:solidFill>
            </a:endParaRPr>
          </a:p>
        </p:txBody>
      </p:sp>
    </p:spTree>
    <p:extLst>
      <p:ext uri="{BB962C8B-B14F-4D97-AF65-F5344CB8AC3E}">
        <p14:creationId xmlns:p14="http://schemas.microsoft.com/office/powerpoint/2010/main" val="216533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hape 281"/>
          <p:cNvSpPr/>
          <p:nvPr/>
        </p:nvSpPr>
        <p:spPr>
          <a:xfrm>
            <a:off x="1091878" y="1333460"/>
            <a:ext cx="8199923" cy="4674357"/>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en-US" sz="3600" dirty="0">
                <a:solidFill>
                  <a:srgbClr val="0070C0"/>
                </a:solidFill>
              </a:rPr>
              <a:t>And…</a:t>
            </a:r>
          </a:p>
          <a:p>
            <a:pPr algn="ctr"/>
            <a:endParaRPr lang="en-US" dirty="0">
              <a:solidFill>
                <a:srgbClr val="0070C0"/>
              </a:solidFill>
            </a:endParaRPr>
          </a:p>
          <a:p>
            <a:pPr algn="ctr"/>
            <a:r>
              <a:rPr lang="en-US" dirty="0">
                <a:solidFill>
                  <a:srgbClr val="0070C0"/>
                </a:solidFill>
              </a:rPr>
              <a:t>Definition of “</a:t>
            </a:r>
            <a:r>
              <a:rPr lang="en-US" dirty="0">
                <a:solidFill>
                  <a:srgbClr val="00B050"/>
                </a:solidFill>
              </a:rPr>
              <a:t>framework</a:t>
            </a:r>
            <a:r>
              <a:rPr lang="en-US" dirty="0">
                <a:solidFill>
                  <a:srgbClr val="0070C0"/>
                </a:solidFill>
              </a:rPr>
              <a:t>”</a:t>
            </a:r>
          </a:p>
          <a:p>
            <a:pPr algn="ctr"/>
            <a:r>
              <a:rPr lang="en-US" dirty="0">
                <a:solidFill>
                  <a:srgbClr val="0070C0"/>
                </a:solidFill>
              </a:rPr>
              <a:t>?</a:t>
            </a:r>
          </a:p>
        </p:txBody>
      </p:sp>
    </p:spTree>
    <p:extLst>
      <p:ext uri="{BB962C8B-B14F-4D97-AF65-F5344CB8AC3E}">
        <p14:creationId xmlns:p14="http://schemas.microsoft.com/office/powerpoint/2010/main" val="531088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427E-6731-490B-B018-682B683B8208}"/>
              </a:ext>
            </a:extLst>
          </p:cNvPr>
          <p:cNvSpPr>
            <a:spLocks noGrp="1"/>
          </p:cNvSpPr>
          <p:nvPr>
            <p:ph type="title"/>
          </p:nvPr>
        </p:nvSpPr>
        <p:spPr>
          <a:xfrm>
            <a:off x="12211" y="513213"/>
            <a:ext cx="5340350" cy="360041"/>
          </a:xfrm>
        </p:spPr>
        <p:txBody>
          <a:bodyPr/>
          <a:lstStyle/>
          <a:p>
            <a:r>
              <a:rPr lang="pt-BR" dirty="0" err="1"/>
              <a:t>Satir</a:t>
            </a:r>
            <a:r>
              <a:rPr lang="pt-BR" dirty="0"/>
              <a:t> </a:t>
            </a:r>
            <a:r>
              <a:rPr lang="pt-BR" dirty="0" err="1"/>
              <a:t>Change</a:t>
            </a:r>
            <a:r>
              <a:rPr lang="pt-BR" dirty="0"/>
              <a:t> </a:t>
            </a:r>
            <a:r>
              <a:rPr lang="pt-BR" dirty="0" err="1"/>
              <a:t>Model</a:t>
            </a:r>
            <a:r>
              <a:rPr lang="pt-BR" dirty="0"/>
              <a:t> – Light assessment</a:t>
            </a:r>
            <a:endParaRPr lang="en-US" dirty="0"/>
          </a:p>
        </p:txBody>
      </p:sp>
      <p:sp>
        <p:nvSpPr>
          <p:cNvPr id="3" name="Text Placeholder 2">
            <a:extLst>
              <a:ext uri="{FF2B5EF4-FFF2-40B4-BE49-F238E27FC236}">
                <a16:creationId xmlns:a16="http://schemas.microsoft.com/office/drawing/2014/main" id="{A14A0C64-CEDA-449F-8837-AF473562169A}"/>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61636E2A-3A87-4235-BA3E-598EF3FDA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20" y="916464"/>
            <a:ext cx="8946490" cy="6534296"/>
          </a:xfrm>
          <a:prstGeom prst="rect">
            <a:avLst/>
          </a:prstGeom>
          <a:ln>
            <a:solidFill>
              <a:schemeClr val="bg1">
                <a:lumMod val="85000"/>
              </a:schemeClr>
            </a:solidFill>
          </a:ln>
        </p:spPr>
      </p:pic>
    </p:spTree>
    <p:extLst>
      <p:ext uri="{BB962C8B-B14F-4D97-AF65-F5344CB8AC3E}">
        <p14:creationId xmlns:p14="http://schemas.microsoft.com/office/powerpoint/2010/main" val="3351030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D882-7144-4D14-9319-92F484D76710}"/>
              </a:ext>
            </a:extLst>
          </p:cNvPr>
          <p:cNvSpPr>
            <a:spLocks noGrp="1"/>
          </p:cNvSpPr>
          <p:nvPr>
            <p:ph type="title"/>
          </p:nvPr>
        </p:nvSpPr>
        <p:spPr/>
        <p:txBody>
          <a:bodyPr/>
          <a:lstStyle/>
          <a:p>
            <a:r>
              <a:rPr lang="pt-BR" dirty="0" err="1"/>
              <a:t>Satir</a:t>
            </a:r>
            <a:r>
              <a:rPr lang="pt-BR" dirty="0"/>
              <a:t> </a:t>
            </a:r>
            <a:r>
              <a:rPr lang="pt-BR" dirty="0" err="1"/>
              <a:t>Change</a:t>
            </a:r>
            <a:r>
              <a:rPr lang="pt-BR" dirty="0"/>
              <a:t> </a:t>
            </a:r>
            <a:r>
              <a:rPr lang="pt-BR" dirty="0" err="1"/>
              <a:t>Model</a:t>
            </a:r>
            <a:r>
              <a:rPr lang="pt-BR" dirty="0"/>
              <a:t> - </a:t>
            </a:r>
            <a:r>
              <a:rPr lang="pt-BR" dirty="0" err="1"/>
              <a:t>Questions</a:t>
            </a:r>
            <a:endParaRPr lang="en-US" dirty="0"/>
          </a:p>
        </p:txBody>
      </p:sp>
      <p:sp>
        <p:nvSpPr>
          <p:cNvPr id="3" name="Text Placeholder 2">
            <a:extLst>
              <a:ext uri="{FF2B5EF4-FFF2-40B4-BE49-F238E27FC236}">
                <a16:creationId xmlns:a16="http://schemas.microsoft.com/office/drawing/2014/main" id="{0F5A6425-4AF5-477D-B8E3-FFFA4913334F}"/>
              </a:ext>
            </a:extLst>
          </p:cNvPr>
          <p:cNvSpPr>
            <a:spLocks noGrp="1"/>
          </p:cNvSpPr>
          <p:nvPr>
            <p:ph type="body" sz="quarter" idx="10"/>
          </p:nvPr>
        </p:nvSpPr>
        <p:spPr/>
        <p:txBody>
          <a:bodyPr/>
          <a:lstStyle/>
          <a:p>
            <a:r>
              <a:rPr lang="en-US" b="0" dirty="0"/>
              <a:t>In your opinion, where do you think we are now?</a:t>
            </a:r>
          </a:p>
          <a:p>
            <a:pPr marL="0" indent="0">
              <a:buNone/>
            </a:pPr>
            <a:endParaRPr lang="pt-BR" b="0" dirty="0"/>
          </a:p>
          <a:p>
            <a:endParaRPr lang="en-US" b="0" dirty="0"/>
          </a:p>
          <a:p>
            <a:r>
              <a:rPr lang="en-US" b="0" dirty="0"/>
              <a:t>From 1 to 5, how confident are you that we will reach a better status quo than we were before the transformation?</a:t>
            </a:r>
          </a:p>
          <a:p>
            <a:endParaRPr lang="pt-BR" b="0" dirty="0"/>
          </a:p>
          <a:p>
            <a:endParaRPr lang="en-US" b="0" dirty="0"/>
          </a:p>
          <a:p>
            <a:r>
              <a:rPr lang="en-US" b="0" dirty="0"/>
              <a:t>What is missing for you to vote 5? (if you voted 5, how to make it 6, 7…10? </a:t>
            </a:r>
            <a:r>
              <a:rPr lang="en-US" b="0" dirty="0">
                <a:sym typeface="Wingdings" panose="05000000000000000000" pitchFamily="2" charset="2"/>
              </a:rPr>
              <a:t>)</a:t>
            </a:r>
            <a:endParaRPr lang="en-US" dirty="0"/>
          </a:p>
        </p:txBody>
      </p:sp>
    </p:spTree>
    <p:extLst>
      <p:ext uri="{BB962C8B-B14F-4D97-AF65-F5344CB8AC3E}">
        <p14:creationId xmlns:p14="http://schemas.microsoft.com/office/powerpoint/2010/main" val="249443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C156-2445-4C31-B7DA-1E83C79D83BA}"/>
              </a:ext>
            </a:extLst>
          </p:cNvPr>
          <p:cNvSpPr>
            <a:spLocks noGrp="1"/>
          </p:cNvSpPr>
          <p:nvPr>
            <p:ph type="title"/>
          </p:nvPr>
        </p:nvSpPr>
        <p:spPr/>
        <p:txBody>
          <a:bodyPr/>
          <a:lstStyle/>
          <a:p>
            <a:r>
              <a:rPr lang="pt-BR" dirty="0" err="1"/>
              <a:t>Satir</a:t>
            </a:r>
            <a:r>
              <a:rPr lang="pt-BR" dirty="0"/>
              <a:t> </a:t>
            </a:r>
            <a:r>
              <a:rPr lang="pt-BR" dirty="0" err="1"/>
              <a:t>Change</a:t>
            </a:r>
            <a:r>
              <a:rPr lang="pt-BR" dirty="0"/>
              <a:t> </a:t>
            </a:r>
            <a:r>
              <a:rPr lang="pt-BR" dirty="0" err="1"/>
              <a:t>Model</a:t>
            </a:r>
            <a:r>
              <a:rPr lang="pt-BR" dirty="0"/>
              <a:t> – </a:t>
            </a:r>
            <a:r>
              <a:rPr lang="pt-BR" dirty="0" err="1"/>
              <a:t>Results</a:t>
            </a:r>
            <a:endParaRPr lang="en-US" dirty="0"/>
          </a:p>
        </p:txBody>
      </p:sp>
      <p:sp>
        <p:nvSpPr>
          <p:cNvPr id="3" name="Text Placeholder 2">
            <a:extLst>
              <a:ext uri="{FF2B5EF4-FFF2-40B4-BE49-F238E27FC236}">
                <a16:creationId xmlns:a16="http://schemas.microsoft.com/office/drawing/2014/main" id="{867A9688-79DE-49BA-B06B-8C7F16D28A01}"/>
              </a:ext>
            </a:extLst>
          </p:cNvPr>
          <p:cNvSpPr>
            <a:spLocks noGrp="1"/>
          </p:cNvSpPr>
          <p:nvPr>
            <p:ph type="body" sz="quarter" idx="10"/>
          </p:nvPr>
        </p:nvSpPr>
        <p:spPr/>
        <p:txBody>
          <a:bodyPr/>
          <a:lstStyle/>
          <a:p>
            <a:endParaRPr lang="en-US" dirty="0"/>
          </a:p>
        </p:txBody>
      </p:sp>
      <p:pic>
        <p:nvPicPr>
          <p:cNvPr id="4" name="Picture 2" descr="https://lh3.googleusercontent.com/ll57n6TE4N1myVPni4v5pIR59WICbmlLN1EpwGrbSs1yCbfaCbkTWeUJc4GzN6_uij2lh9Ce_cEe1VxaG0rK7xDa6mWFgrm38vttSz_PTuwIc13vGNUvs-6HYv9sk0teKG3PTjtk5RLrFoNUPgViZPoDvJwb8aoy6vMpldk7JtHiCCkr7ll3dgx_2Ew1VwkWmsOalwO_dC38QGbGbhoMrV2KnWEgRgXdvfycY055l9cRfIi5q52-fUg1Qn3Ok2pPMohP20jg7t2JR72jg4kEZm-UbL-cjBtHgGIXyzlXVCU3QQB-o9XlfqMqNmsZ3Yc_Piios3YmwFe06TPkdG6C7KsfTHa9fW-6LgApqy2S8BVokW0qG19LwnH3ikrgpauns985ZiZFPJZUf7ypEvuqQ1vGgZYchRR_F01IE_FF8kpYcCW9WwppkN04G7Ra2jfBsqt3r_kV5xAfwjFnf-kvpFLjx4AO8I46JmXM67OzsnD3fknAGxuPhtVXOvC7QlUT_A2ZJzjHHe_OHUY6unYEJRdpa91oUq-n6W5ZEVxM8xUD85WgIVEiUBMVjY6t4hSgp_miwS4r_YcJY_1Mna1fr4AAR4ipgocbNOTja0mwK_g=w713-h949-no">
            <a:extLst>
              <a:ext uri="{FF2B5EF4-FFF2-40B4-BE49-F238E27FC236}">
                <a16:creationId xmlns:a16="http://schemas.microsoft.com/office/drawing/2014/main" id="{7F6456E6-D323-45E0-8373-58DD32948DC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84120" y="39708"/>
            <a:ext cx="6336880" cy="844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586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28099" y="978709"/>
            <a:ext cx="4826260" cy="3524982"/>
          </a:xfrm>
          <a:prstGeom prst="rect">
            <a:avLst/>
          </a:prstGeom>
          <a:ln>
            <a:solidFill>
              <a:schemeClr val="bg1">
                <a:lumMod val="85000"/>
              </a:schemeClr>
            </a:solidFill>
          </a:ln>
        </p:spPr>
      </p:pic>
      <p:sp>
        <p:nvSpPr>
          <p:cNvPr id="3" name="Rectangle 2"/>
          <p:cNvSpPr/>
          <p:nvPr/>
        </p:nvSpPr>
        <p:spPr>
          <a:xfrm>
            <a:off x="302685" y="1789763"/>
            <a:ext cx="4376011" cy="373036"/>
          </a:xfrm>
          <a:prstGeom prst="rect">
            <a:avLst/>
          </a:prstGeom>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00753" tIns="99167" rIns="100753" bIns="99167" numCol="1" spcCol="0" rtlCol="0" fromWordArt="0" anchor="ctr" anchorCtr="0" forceAA="0" compatLnSpc="1">
            <a:prstTxWarp prst="textNoShape">
              <a:avLst/>
            </a:prstTxWarp>
            <a:noAutofit/>
          </a:bodyPr>
          <a:lstStyle/>
          <a:p>
            <a:pPr algn="ctr"/>
            <a:endParaRPr lang="en-GB" sz="1543" b="1" dirty="0">
              <a:solidFill>
                <a:schemeClr val="tx1"/>
              </a:solidFill>
            </a:endParaRPr>
          </a:p>
        </p:txBody>
      </p:sp>
      <p:sp>
        <p:nvSpPr>
          <p:cNvPr id="5" name="Rectangle 66"/>
          <p:cNvSpPr>
            <a:spLocks noChangeArrowheads="1"/>
          </p:cNvSpPr>
          <p:nvPr/>
        </p:nvSpPr>
        <p:spPr bwMode="auto">
          <a:xfrm>
            <a:off x="390143" y="318354"/>
            <a:ext cx="9987874" cy="692679"/>
          </a:xfrm>
          <a:prstGeom prst="rect">
            <a:avLst/>
          </a:prstGeom>
        </p:spPr>
        <p:txBody>
          <a:bodyPr vert="horz" lIns="0" tIns="0" rIns="0" bIns="0" rtlCol="0" anchor="t" anchorCtr="0">
            <a:noAutofit/>
          </a:bodyPr>
          <a:lstStyle/>
          <a:p>
            <a:pPr>
              <a:spcBef>
                <a:spcPct val="0"/>
              </a:spcBef>
            </a:pPr>
            <a:r>
              <a:rPr lang="fr-BE" altLang="en-US" sz="3085" b="1" u="sng" dirty="0" err="1">
                <a:solidFill>
                  <a:srgbClr val="0070C0"/>
                </a:solidFill>
                <a:latin typeface="+mj-lt"/>
                <a:ea typeface="+mj-ea"/>
                <a:cs typeface="+mj-cs"/>
              </a:rPr>
              <a:t>Assessment</a:t>
            </a:r>
            <a:r>
              <a:rPr lang="fr-BE" altLang="en-US" sz="3085" b="1" u="sng" dirty="0">
                <a:solidFill>
                  <a:srgbClr val="0070C0"/>
                </a:solidFill>
                <a:latin typeface="+mj-lt"/>
                <a:ea typeface="+mj-ea"/>
                <a:cs typeface="+mj-cs"/>
              </a:rPr>
              <a:t> – </a:t>
            </a:r>
            <a:r>
              <a:rPr lang="fr-BE" altLang="en-US" sz="3085" b="1" u="sng" dirty="0" err="1">
                <a:solidFill>
                  <a:srgbClr val="0070C0"/>
                </a:solidFill>
                <a:latin typeface="+mj-lt"/>
                <a:ea typeface="+mj-ea"/>
                <a:cs typeface="+mj-cs"/>
              </a:rPr>
              <a:t>Satir</a:t>
            </a:r>
            <a:r>
              <a:rPr lang="fr-BE" altLang="en-US" sz="3085" b="1" u="sng" dirty="0">
                <a:solidFill>
                  <a:srgbClr val="0070C0"/>
                </a:solidFill>
                <a:latin typeface="+mj-lt"/>
                <a:ea typeface="+mj-ea"/>
                <a:cs typeface="+mj-cs"/>
              </a:rPr>
              <a:t> Change Model</a:t>
            </a:r>
            <a:r>
              <a:rPr lang="fr-BE" altLang="en-US" sz="3085" b="1" dirty="0">
                <a:solidFill>
                  <a:srgbClr val="0070C0"/>
                </a:solidFill>
                <a:latin typeface="+mj-lt"/>
                <a:ea typeface="+mj-ea"/>
                <a:cs typeface="+mj-cs"/>
              </a:rPr>
              <a:t> </a:t>
            </a:r>
            <a:r>
              <a:rPr lang="fr-BE" altLang="en-US" sz="2314" b="1" dirty="0">
                <a:solidFill>
                  <a:srgbClr val="0070C0"/>
                </a:solidFill>
                <a:latin typeface="+mj-lt"/>
                <a:ea typeface="+mj-ea"/>
                <a:cs typeface="+mj-cs"/>
              </a:rPr>
              <a:t>(14 </a:t>
            </a:r>
            <a:r>
              <a:rPr lang="fr-BE" altLang="en-US" sz="2314" b="1" dirty="0" err="1">
                <a:solidFill>
                  <a:srgbClr val="0070C0"/>
                </a:solidFill>
                <a:latin typeface="+mj-lt"/>
                <a:ea typeface="+mj-ea"/>
                <a:cs typeface="+mj-cs"/>
              </a:rPr>
              <a:t>members</a:t>
            </a:r>
            <a:r>
              <a:rPr lang="fr-BE" altLang="en-US" sz="2314" b="1" dirty="0">
                <a:solidFill>
                  <a:srgbClr val="0070C0"/>
                </a:solidFill>
                <a:latin typeface="+mj-lt"/>
                <a:ea typeface="+mj-ea"/>
                <a:cs typeface="+mj-cs"/>
              </a:rPr>
              <a:t>)</a:t>
            </a:r>
          </a:p>
        </p:txBody>
      </p:sp>
      <p:pic>
        <p:nvPicPr>
          <p:cNvPr id="1026" name="Picture 2" descr="The GO Product Road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8837" y="-1411597"/>
            <a:ext cx="4355483" cy="30960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1540" y="1804801"/>
            <a:ext cx="4366901" cy="369332"/>
          </a:xfrm>
          <a:prstGeom prst="rect">
            <a:avLst/>
          </a:prstGeom>
          <a:noFill/>
          <a:ln>
            <a:noFill/>
          </a:ln>
        </p:spPr>
        <p:txBody>
          <a:bodyPr wrap="none" rtlCol="0">
            <a:spAutoFit/>
          </a:bodyPr>
          <a:lstStyle/>
          <a:p>
            <a:r>
              <a:rPr lang="pt-BR" sz="1800" b="1" dirty="0">
                <a:solidFill>
                  <a:schemeClr val="bg1"/>
                </a:solidFill>
              </a:rPr>
              <a:t>1. In your opinion, where are we now?</a:t>
            </a:r>
            <a:endParaRPr lang="en-US" sz="1800" b="1" dirty="0">
              <a:solidFill>
                <a:schemeClr val="bg1"/>
              </a:solidFill>
            </a:endParaRPr>
          </a:p>
        </p:txBody>
      </p:sp>
      <p:sp>
        <p:nvSpPr>
          <p:cNvPr id="2" name="Oval 1"/>
          <p:cNvSpPr/>
          <p:nvPr/>
        </p:nvSpPr>
        <p:spPr>
          <a:xfrm>
            <a:off x="7107723" y="3281647"/>
            <a:ext cx="511286" cy="466171"/>
          </a:xfrm>
          <a:prstGeom prst="ellipse">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53" tIns="99167" rIns="100753" bIns="99167" numCol="1" spcCol="0" rtlCol="0" fromWordArt="0" anchor="ctr" anchorCtr="0" forceAA="0" compatLnSpc="1">
            <a:prstTxWarp prst="textNoShape">
              <a:avLst/>
            </a:prstTxWarp>
            <a:noAutofit/>
          </a:bodyPr>
          <a:lstStyle/>
          <a:p>
            <a:pPr algn="ctr"/>
            <a:r>
              <a:rPr lang="fr-BE" sz="1543" b="1" dirty="0">
                <a:solidFill>
                  <a:schemeClr val="tx1"/>
                </a:solidFill>
              </a:rPr>
              <a:t>1</a:t>
            </a:r>
            <a:endParaRPr lang="en-GB" sz="1543" b="1" dirty="0">
              <a:solidFill>
                <a:schemeClr val="tx1"/>
              </a:solidFill>
            </a:endParaRPr>
          </a:p>
        </p:txBody>
      </p:sp>
      <p:sp>
        <p:nvSpPr>
          <p:cNvPr id="9" name="Oval 8"/>
          <p:cNvSpPr/>
          <p:nvPr/>
        </p:nvSpPr>
        <p:spPr>
          <a:xfrm>
            <a:off x="7828708" y="2751303"/>
            <a:ext cx="511286" cy="466171"/>
          </a:xfrm>
          <a:prstGeom prst="ellipse">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53" tIns="99167" rIns="100753" bIns="99167" numCol="1" spcCol="0" rtlCol="0" fromWordArt="0" anchor="ctr" anchorCtr="0" forceAA="0" compatLnSpc="1">
            <a:prstTxWarp prst="textNoShape">
              <a:avLst/>
            </a:prstTxWarp>
            <a:noAutofit/>
          </a:bodyPr>
          <a:lstStyle/>
          <a:p>
            <a:pPr algn="ctr"/>
            <a:r>
              <a:rPr lang="fr-BE" sz="1543" b="1" dirty="0">
                <a:solidFill>
                  <a:schemeClr val="tx1"/>
                </a:solidFill>
              </a:rPr>
              <a:t>5</a:t>
            </a:r>
            <a:endParaRPr lang="en-GB" sz="1543" b="1" dirty="0">
              <a:solidFill>
                <a:schemeClr val="tx1"/>
              </a:solidFill>
            </a:endParaRPr>
          </a:p>
        </p:txBody>
      </p:sp>
      <p:sp>
        <p:nvSpPr>
          <p:cNvPr id="10" name="Oval 9"/>
          <p:cNvSpPr/>
          <p:nvPr/>
        </p:nvSpPr>
        <p:spPr>
          <a:xfrm>
            <a:off x="8091277" y="1870867"/>
            <a:ext cx="511286" cy="466171"/>
          </a:xfrm>
          <a:prstGeom prst="ellipse">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53" tIns="99167" rIns="100753" bIns="99167" numCol="1" spcCol="0" rtlCol="0" fromWordArt="0" anchor="ctr" anchorCtr="0" forceAA="0" compatLnSpc="1">
            <a:prstTxWarp prst="textNoShape">
              <a:avLst/>
            </a:prstTxWarp>
            <a:noAutofit/>
          </a:bodyPr>
          <a:lstStyle/>
          <a:p>
            <a:pPr algn="ctr"/>
            <a:r>
              <a:rPr lang="fr-BE" sz="1543" b="1" dirty="0">
                <a:solidFill>
                  <a:schemeClr val="tx1"/>
                </a:solidFill>
              </a:rPr>
              <a:t>8</a:t>
            </a:r>
            <a:endParaRPr lang="en-GB" sz="1543" b="1" dirty="0">
              <a:solidFill>
                <a:schemeClr val="tx1"/>
              </a:solidFill>
            </a:endParaRPr>
          </a:p>
        </p:txBody>
      </p:sp>
      <p:sp>
        <p:nvSpPr>
          <p:cNvPr id="12" name="TextBox 11"/>
          <p:cNvSpPr txBox="1"/>
          <p:nvPr/>
        </p:nvSpPr>
        <p:spPr>
          <a:xfrm>
            <a:off x="818035" y="5332545"/>
            <a:ext cx="7874400" cy="448456"/>
          </a:xfrm>
          <a:prstGeom prst="rect">
            <a:avLst/>
          </a:prstGeom>
          <a:noFill/>
        </p:spPr>
        <p:txBody>
          <a:bodyPr wrap="none" rtlCol="0">
            <a:spAutoFit/>
          </a:bodyPr>
          <a:lstStyle/>
          <a:p>
            <a:r>
              <a:rPr lang="pt-BR" sz="2314" b="1" u="sng" dirty="0"/>
              <a:t>I</a:t>
            </a:r>
            <a:r>
              <a:rPr lang="pt-BR" sz="2314" b="1" dirty="0"/>
              <a:t>:         </a:t>
            </a:r>
            <a:r>
              <a:rPr lang="pt-BR" sz="2314" b="1" u="sng" dirty="0"/>
              <a:t>II</a:t>
            </a:r>
            <a:r>
              <a:rPr lang="pt-BR" sz="2314" b="1" dirty="0"/>
              <a:t>:         </a:t>
            </a:r>
            <a:r>
              <a:rPr lang="pt-BR" sz="2314" b="1" u="sng" dirty="0"/>
              <a:t>III</a:t>
            </a:r>
            <a:r>
              <a:rPr lang="pt-BR" sz="2314" b="1" dirty="0"/>
              <a:t>: </a:t>
            </a:r>
            <a:r>
              <a:rPr lang="pt-BR" sz="2314" b="1" dirty="0">
                <a:solidFill>
                  <a:schemeClr val="accent5"/>
                </a:solidFill>
              </a:rPr>
              <a:t>3 </a:t>
            </a:r>
            <a:r>
              <a:rPr lang="pt-BR" sz="2314" dirty="0">
                <a:solidFill>
                  <a:schemeClr val="accent4"/>
                </a:solidFill>
              </a:rPr>
              <a:t>   </a:t>
            </a:r>
            <a:r>
              <a:rPr lang="pt-BR" sz="2314" b="1" dirty="0">
                <a:solidFill>
                  <a:schemeClr val="accent2"/>
                </a:solidFill>
              </a:rPr>
              <a:t>    </a:t>
            </a:r>
            <a:r>
              <a:rPr lang="pt-BR" sz="2314" b="1" u="sng" dirty="0"/>
              <a:t>IV</a:t>
            </a:r>
            <a:r>
              <a:rPr lang="pt-BR" sz="2314" b="1" dirty="0"/>
              <a:t>:</a:t>
            </a:r>
            <a:r>
              <a:rPr lang="pt-BR" sz="2314" b="1" dirty="0">
                <a:solidFill>
                  <a:srgbClr val="00B0F0"/>
                </a:solidFill>
              </a:rPr>
              <a:t> </a:t>
            </a:r>
            <a:r>
              <a:rPr lang="pt-BR" sz="2314" b="1" dirty="0">
                <a:solidFill>
                  <a:schemeClr val="accent5"/>
                </a:solidFill>
              </a:rPr>
              <a:t>9</a:t>
            </a:r>
            <a:r>
              <a:rPr lang="pt-BR" sz="2314" dirty="0">
                <a:solidFill>
                  <a:srgbClr val="00B050"/>
                </a:solidFill>
              </a:rPr>
              <a:t>   </a:t>
            </a:r>
            <a:r>
              <a:rPr lang="pt-BR" sz="2314" b="1" dirty="0">
                <a:solidFill>
                  <a:srgbClr val="00B050"/>
                </a:solidFill>
              </a:rPr>
              <a:t>     </a:t>
            </a:r>
            <a:r>
              <a:rPr lang="pt-BR" sz="2314" b="1" u="sng" dirty="0"/>
              <a:t>V</a:t>
            </a:r>
            <a:r>
              <a:rPr lang="pt-BR" sz="2314" b="1" dirty="0"/>
              <a:t>:</a:t>
            </a:r>
            <a:r>
              <a:rPr lang="pt-BR" sz="2314" b="1" dirty="0">
                <a:solidFill>
                  <a:srgbClr val="00B0F0"/>
                </a:solidFill>
              </a:rPr>
              <a:t> </a:t>
            </a:r>
            <a:r>
              <a:rPr lang="pt-BR" sz="2314" b="1" dirty="0">
                <a:solidFill>
                  <a:schemeClr val="accent5"/>
                </a:solidFill>
              </a:rPr>
              <a:t>2</a:t>
            </a:r>
            <a:r>
              <a:rPr lang="pt-BR" sz="2314" dirty="0">
                <a:solidFill>
                  <a:schemeClr val="accent5"/>
                </a:solidFill>
              </a:rPr>
              <a:t>          </a:t>
            </a:r>
            <a:r>
              <a:rPr lang="pt-BR" sz="2314" b="1" u="sng" dirty="0" err="1">
                <a:solidFill>
                  <a:srgbClr val="00B050"/>
                </a:solidFill>
              </a:rPr>
              <a:t>Average</a:t>
            </a:r>
            <a:r>
              <a:rPr lang="pt-BR" sz="2314" b="1" dirty="0">
                <a:solidFill>
                  <a:srgbClr val="00B050"/>
                </a:solidFill>
              </a:rPr>
              <a:t>: 4</a:t>
            </a:r>
            <a:endParaRPr lang="en-US" sz="2314" b="1" dirty="0">
              <a:solidFill>
                <a:srgbClr val="00B050"/>
              </a:solidFill>
            </a:endParaRPr>
          </a:p>
        </p:txBody>
      </p:sp>
      <p:sp>
        <p:nvSpPr>
          <p:cNvPr id="13" name="Rectangle 12"/>
          <p:cNvSpPr/>
          <p:nvPr/>
        </p:nvSpPr>
        <p:spPr>
          <a:xfrm>
            <a:off x="302683" y="4687213"/>
            <a:ext cx="7097846" cy="623236"/>
          </a:xfrm>
          <a:prstGeom prst="rect">
            <a:avLst/>
          </a:prstGeom>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00753" tIns="99167" rIns="100753" bIns="99167" numCol="1" spcCol="0" rtlCol="0" fromWordArt="0" anchor="ctr" anchorCtr="0" forceAA="0" compatLnSpc="1">
            <a:prstTxWarp prst="textNoShape">
              <a:avLst/>
            </a:prstTxWarp>
            <a:noAutofit/>
          </a:bodyPr>
          <a:lstStyle/>
          <a:p>
            <a:pPr algn="ctr"/>
            <a:endParaRPr lang="en-GB" sz="1543" dirty="0">
              <a:solidFill>
                <a:schemeClr val="tx1"/>
              </a:solidFill>
            </a:endParaRPr>
          </a:p>
        </p:txBody>
      </p:sp>
      <p:sp>
        <p:nvSpPr>
          <p:cNvPr id="11" name="TextBox 10"/>
          <p:cNvSpPr txBox="1"/>
          <p:nvPr/>
        </p:nvSpPr>
        <p:spPr>
          <a:xfrm>
            <a:off x="227640" y="4692967"/>
            <a:ext cx="7172889" cy="646331"/>
          </a:xfrm>
          <a:prstGeom prst="rect">
            <a:avLst/>
          </a:prstGeom>
          <a:noFill/>
          <a:ln>
            <a:noFill/>
          </a:ln>
        </p:spPr>
        <p:txBody>
          <a:bodyPr wrap="square" rtlCol="0">
            <a:spAutoFit/>
          </a:bodyPr>
          <a:lstStyle/>
          <a:p>
            <a:r>
              <a:rPr lang="pt-BR" sz="1800" b="1" dirty="0">
                <a:solidFill>
                  <a:schemeClr val="bg1"/>
                </a:solidFill>
              </a:rPr>
              <a:t>2. From 1 to 5, how confident are you that we will reach a better status quo than we were </a:t>
            </a:r>
            <a:r>
              <a:rPr lang="pt-BR" sz="1800" b="1" dirty="0" err="1">
                <a:solidFill>
                  <a:schemeClr val="bg1"/>
                </a:solidFill>
              </a:rPr>
              <a:t>before</a:t>
            </a:r>
            <a:r>
              <a:rPr lang="pt-BR" sz="1800" b="1" dirty="0">
                <a:solidFill>
                  <a:schemeClr val="bg1"/>
                </a:solidFill>
              </a:rPr>
              <a:t> </a:t>
            </a:r>
            <a:r>
              <a:rPr lang="pt-BR" sz="1800" b="1" dirty="0" err="1">
                <a:solidFill>
                  <a:schemeClr val="bg1"/>
                </a:solidFill>
              </a:rPr>
              <a:t>the</a:t>
            </a:r>
            <a:r>
              <a:rPr lang="pt-BR" sz="1800" b="1" dirty="0">
                <a:solidFill>
                  <a:schemeClr val="bg1"/>
                </a:solidFill>
              </a:rPr>
              <a:t> </a:t>
            </a:r>
            <a:r>
              <a:rPr lang="pt-BR" sz="1800" b="1" dirty="0" err="1">
                <a:solidFill>
                  <a:schemeClr val="bg1"/>
                </a:solidFill>
              </a:rPr>
              <a:t>agile</a:t>
            </a:r>
            <a:r>
              <a:rPr lang="pt-BR" sz="1800" b="1" dirty="0">
                <a:solidFill>
                  <a:schemeClr val="bg1"/>
                </a:solidFill>
              </a:rPr>
              <a:t> </a:t>
            </a:r>
            <a:r>
              <a:rPr lang="pt-BR" sz="1800" b="1" dirty="0" err="1">
                <a:solidFill>
                  <a:schemeClr val="bg1"/>
                </a:solidFill>
              </a:rPr>
              <a:t>transformation</a:t>
            </a:r>
            <a:r>
              <a:rPr lang="pt-BR" sz="1800" b="1" dirty="0">
                <a:solidFill>
                  <a:schemeClr val="bg1"/>
                </a:solidFill>
              </a:rPr>
              <a:t>?</a:t>
            </a:r>
            <a:endParaRPr lang="en-US" sz="1800" b="1" dirty="0">
              <a:solidFill>
                <a:schemeClr val="bg1"/>
              </a:solidFill>
            </a:endParaRPr>
          </a:p>
        </p:txBody>
      </p:sp>
      <p:sp>
        <p:nvSpPr>
          <p:cNvPr id="14" name="Rectangle 13"/>
          <p:cNvSpPr/>
          <p:nvPr/>
        </p:nvSpPr>
        <p:spPr>
          <a:xfrm>
            <a:off x="302682" y="5978640"/>
            <a:ext cx="7097846" cy="623236"/>
          </a:xfrm>
          <a:prstGeom prst="rect">
            <a:avLst/>
          </a:prstGeom>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00753" tIns="99167" rIns="100753" bIns="99167" numCol="1" spcCol="0" rtlCol="0" fromWordArt="0" anchor="ctr" anchorCtr="0" forceAA="0" compatLnSpc="1">
            <a:prstTxWarp prst="textNoShape">
              <a:avLst/>
            </a:prstTxWarp>
            <a:noAutofit/>
          </a:bodyPr>
          <a:lstStyle/>
          <a:p>
            <a:pPr algn="ctr"/>
            <a:endParaRPr lang="en-GB" sz="1543" dirty="0">
              <a:solidFill>
                <a:schemeClr val="tx1"/>
              </a:solidFill>
            </a:endParaRPr>
          </a:p>
        </p:txBody>
      </p:sp>
      <p:sp>
        <p:nvSpPr>
          <p:cNvPr id="15" name="TextBox 14"/>
          <p:cNvSpPr txBox="1"/>
          <p:nvPr/>
        </p:nvSpPr>
        <p:spPr>
          <a:xfrm>
            <a:off x="229749" y="5989965"/>
            <a:ext cx="7170779" cy="646331"/>
          </a:xfrm>
          <a:prstGeom prst="rect">
            <a:avLst/>
          </a:prstGeom>
          <a:noFill/>
          <a:ln>
            <a:noFill/>
          </a:ln>
        </p:spPr>
        <p:txBody>
          <a:bodyPr wrap="square" rtlCol="0">
            <a:spAutoFit/>
          </a:bodyPr>
          <a:lstStyle/>
          <a:p>
            <a:r>
              <a:rPr lang="pt-BR" sz="1800" b="1" dirty="0">
                <a:solidFill>
                  <a:schemeClr val="bg1"/>
                </a:solidFill>
              </a:rPr>
              <a:t>3. </a:t>
            </a:r>
            <a:r>
              <a:rPr lang="en-US" sz="1800" b="1" dirty="0">
                <a:solidFill>
                  <a:schemeClr val="bg1"/>
                </a:solidFill>
              </a:rPr>
              <a:t>What is missing for you to vote 5? (if you voted 5, how to make it 6, 7…10? </a:t>
            </a:r>
            <a:r>
              <a:rPr lang="en-US" sz="1800" b="1" dirty="0">
                <a:solidFill>
                  <a:schemeClr val="bg1"/>
                </a:solidFill>
                <a:sym typeface="Wingdings" panose="05000000000000000000" pitchFamily="2" charset="2"/>
              </a:rPr>
              <a:t>)</a:t>
            </a:r>
            <a:endParaRPr lang="en-US" sz="1800" b="1" dirty="0">
              <a:solidFill>
                <a:schemeClr val="bg1"/>
              </a:solidFill>
            </a:endParaRPr>
          </a:p>
        </p:txBody>
      </p:sp>
      <p:sp>
        <p:nvSpPr>
          <p:cNvPr id="17" name="TextBox 16"/>
          <p:cNvSpPr txBox="1"/>
          <p:nvPr/>
        </p:nvSpPr>
        <p:spPr>
          <a:xfrm>
            <a:off x="782152" y="6642254"/>
            <a:ext cx="10398616" cy="448456"/>
          </a:xfrm>
          <a:prstGeom prst="rect">
            <a:avLst/>
          </a:prstGeom>
          <a:noFill/>
        </p:spPr>
        <p:txBody>
          <a:bodyPr wrap="none" rtlCol="0">
            <a:spAutoFit/>
          </a:bodyPr>
          <a:lstStyle/>
          <a:p>
            <a:r>
              <a:rPr lang="pt-BR" sz="2314" b="1" dirty="0" err="1"/>
              <a:t>Dependencies</a:t>
            </a:r>
            <a:r>
              <a:rPr lang="pt-BR" sz="2314" b="1" dirty="0"/>
              <a:t> </a:t>
            </a:r>
            <a:r>
              <a:rPr lang="pt-BR" sz="2314" b="1" dirty="0" err="1"/>
              <a:t>solved</a:t>
            </a:r>
            <a:r>
              <a:rPr lang="pt-BR" sz="2314" b="1" dirty="0"/>
              <a:t> </a:t>
            </a:r>
            <a:r>
              <a:rPr lang="pt-BR" sz="2314" b="1" dirty="0" err="1"/>
              <a:t>faster</a:t>
            </a:r>
            <a:r>
              <a:rPr lang="pt-BR" sz="2314" b="1" dirty="0"/>
              <a:t>/</a:t>
            </a:r>
            <a:r>
              <a:rPr lang="pt-BR" sz="2314" b="1" dirty="0" err="1"/>
              <a:t>easier</a:t>
            </a:r>
            <a:r>
              <a:rPr lang="pt-BR" sz="2314" b="1" dirty="0"/>
              <a:t>, more T-</a:t>
            </a:r>
            <a:r>
              <a:rPr lang="pt-BR" sz="2314" b="1" dirty="0" err="1"/>
              <a:t>shape</a:t>
            </a:r>
            <a:r>
              <a:rPr lang="pt-BR" sz="2314" b="1" dirty="0"/>
              <a:t>, more discipline, etc... </a:t>
            </a:r>
            <a:endParaRPr lang="en-US" sz="2314" dirty="0">
              <a:solidFill>
                <a:schemeClr val="accent5"/>
              </a:solidFill>
            </a:endParaRPr>
          </a:p>
        </p:txBody>
      </p:sp>
    </p:spTree>
    <p:extLst>
      <p:ext uri="{BB962C8B-B14F-4D97-AF65-F5344CB8AC3E}">
        <p14:creationId xmlns:p14="http://schemas.microsoft.com/office/powerpoint/2010/main" val="4130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 grpId="0" animBg="1"/>
      <p:bldP spid="9" grpId="0" animBg="1"/>
      <p:bldP spid="10" grpId="0" animBg="1"/>
      <p:bldP spid="12" grpId="0"/>
      <p:bldP spid="13" grpId="0" animBg="1"/>
      <p:bldP spid="11" grpId="0" animBg="1"/>
      <p:bldP spid="14" grpId="0" animBg="1"/>
      <p:bldP spid="15" grpId="0" animBg="1"/>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hape 281"/>
          <p:cNvSpPr/>
          <p:nvPr/>
        </p:nvSpPr>
        <p:spPr>
          <a:xfrm>
            <a:off x="1091878" y="1702793"/>
            <a:ext cx="8199923" cy="3935693"/>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dirty="0" err="1">
                <a:solidFill>
                  <a:srgbClr val="0070C0"/>
                </a:solidFill>
              </a:rPr>
              <a:t>Successes</a:t>
            </a:r>
            <a:r>
              <a:rPr lang="pt-BR" dirty="0">
                <a:solidFill>
                  <a:srgbClr val="0070C0"/>
                </a:solidFill>
              </a:rPr>
              <a:t>,</a:t>
            </a:r>
          </a:p>
          <a:p>
            <a:pPr algn="ctr"/>
            <a:r>
              <a:rPr lang="pt-BR" sz="5400" dirty="0">
                <a:solidFill>
                  <a:srgbClr val="FF5000"/>
                </a:solidFill>
              </a:rPr>
              <a:t>Points for </a:t>
            </a:r>
            <a:r>
              <a:rPr lang="pt-BR" sz="5400" dirty="0" err="1">
                <a:solidFill>
                  <a:srgbClr val="FF5000"/>
                </a:solidFill>
              </a:rPr>
              <a:t>improvement</a:t>
            </a:r>
            <a:r>
              <a:rPr lang="pt-BR" sz="5400" dirty="0">
                <a:solidFill>
                  <a:srgbClr val="FF5000"/>
                </a:solidFill>
              </a:rPr>
              <a:t> </a:t>
            </a:r>
          </a:p>
          <a:p>
            <a:pPr algn="ctr"/>
            <a:r>
              <a:rPr lang="pt-BR" dirty="0">
                <a:solidFill>
                  <a:srgbClr val="002060"/>
                </a:solidFill>
              </a:rPr>
              <a:t>&amp;</a:t>
            </a:r>
          </a:p>
          <a:p>
            <a:pPr algn="ctr"/>
            <a:r>
              <a:rPr lang="pt-BR" dirty="0" err="1">
                <a:solidFill>
                  <a:srgbClr val="FFD248"/>
                </a:solidFill>
              </a:rPr>
              <a:t>Challenges</a:t>
            </a:r>
            <a:endParaRPr dirty="0">
              <a:solidFill>
                <a:srgbClr val="FFD248"/>
              </a:solidFill>
            </a:endParaRPr>
          </a:p>
        </p:txBody>
      </p:sp>
    </p:spTree>
    <p:extLst>
      <p:ext uri="{BB962C8B-B14F-4D97-AF65-F5344CB8AC3E}">
        <p14:creationId xmlns:p14="http://schemas.microsoft.com/office/powerpoint/2010/main" val="356614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2FCA-15F3-4DB4-A754-C894FE9BF1BB}"/>
              </a:ext>
            </a:extLst>
          </p:cNvPr>
          <p:cNvSpPr>
            <a:spLocks noGrp="1"/>
          </p:cNvSpPr>
          <p:nvPr>
            <p:ph type="title"/>
          </p:nvPr>
        </p:nvSpPr>
        <p:spPr/>
        <p:txBody>
          <a:bodyPr/>
          <a:lstStyle/>
          <a:p>
            <a:r>
              <a:rPr lang="pt-BR" dirty="0" err="1"/>
              <a:t>Successes</a:t>
            </a:r>
            <a:endParaRPr lang="en-US" dirty="0"/>
          </a:p>
        </p:txBody>
      </p:sp>
      <p:sp>
        <p:nvSpPr>
          <p:cNvPr id="3" name="Text Placeholder 2">
            <a:extLst>
              <a:ext uri="{FF2B5EF4-FFF2-40B4-BE49-F238E27FC236}">
                <a16:creationId xmlns:a16="http://schemas.microsoft.com/office/drawing/2014/main" id="{7B489350-00ED-491B-A0ED-4F394D9A1605}"/>
              </a:ext>
            </a:extLst>
          </p:cNvPr>
          <p:cNvSpPr>
            <a:spLocks noGrp="1"/>
          </p:cNvSpPr>
          <p:nvPr>
            <p:ph type="body" sz="quarter" idx="10"/>
          </p:nvPr>
        </p:nvSpPr>
        <p:spPr>
          <a:xfrm>
            <a:off x="540236" y="1185890"/>
            <a:ext cx="9624650" cy="5320452"/>
          </a:xfrm>
        </p:spPr>
        <p:txBody>
          <a:bodyPr/>
          <a:lstStyle/>
          <a:p>
            <a:pPr>
              <a:lnSpc>
                <a:spcPct val="150000"/>
              </a:lnSpc>
            </a:pPr>
            <a:r>
              <a:rPr lang="pt-BR" dirty="0"/>
              <a:t>Strong </a:t>
            </a:r>
            <a:r>
              <a:rPr lang="pt-BR" dirty="0" err="1"/>
              <a:t>sponsorship</a:t>
            </a:r>
            <a:r>
              <a:rPr lang="pt-BR" dirty="0"/>
              <a:t>, top-</a:t>
            </a:r>
            <a:r>
              <a:rPr lang="pt-BR" dirty="0" err="1"/>
              <a:t>down</a:t>
            </a:r>
            <a:r>
              <a:rPr lang="pt-BR" dirty="0"/>
              <a:t> approach</a:t>
            </a:r>
          </a:p>
          <a:p>
            <a:r>
              <a:rPr lang="en-GB" dirty="0"/>
              <a:t>Strong sponsorship = more budget (trainings, logistics, </a:t>
            </a:r>
            <a:r>
              <a:rPr lang="en-GB" dirty="0" err="1"/>
              <a:t>postits</a:t>
            </a:r>
            <a:r>
              <a:rPr lang="en-GB" dirty="0"/>
              <a:t>…)</a:t>
            </a:r>
            <a:endParaRPr lang="pt-BR" dirty="0"/>
          </a:p>
          <a:p>
            <a:pPr>
              <a:lnSpc>
                <a:spcPct val="150000"/>
              </a:lnSpc>
            </a:pPr>
            <a:r>
              <a:rPr lang="pt-BR" dirty="0" err="1"/>
              <a:t>Anti-patterns</a:t>
            </a:r>
            <a:r>
              <a:rPr lang="pt-BR" dirty="0"/>
              <a:t> </a:t>
            </a:r>
            <a:r>
              <a:rPr lang="pt-BR" dirty="0" err="1"/>
              <a:t>and</a:t>
            </a:r>
            <a:r>
              <a:rPr lang="pt-BR" dirty="0"/>
              <a:t> </a:t>
            </a:r>
            <a:r>
              <a:rPr lang="pt-BR" dirty="0" err="1"/>
              <a:t>behaviours</a:t>
            </a:r>
            <a:r>
              <a:rPr lang="pt-BR" dirty="0"/>
              <a:t> </a:t>
            </a:r>
            <a:r>
              <a:rPr lang="pt-BR" dirty="0" err="1"/>
              <a:t>on</a:t>
            </a:r>
            <a:r>
              <a:rPr lang="pt-BR" dirty="0"/>
              <a:t> </a:t>
            </a:r>
            <a:r>
              <a:rPr lang="pt-BR" dirty="0" err="1"/>
              <a:t>the</a:t>
            </a:r>
            <a:r>
              <a:rPr lang="pt-BR" dirty="0"/>
              <a:t> </a:t>
            </a:r>
            <a:r>
              <a:rPr lang="pt-BR" dirty="0" err="1"/>
              <a:t>spotlight</a:t>
            </a:r>
            <a:endParaRPr lang="pt-BR" dirty="0"/>
          </a:p>
          <a:p>
            <a:pPr>
              <a:lnSpc>
                <a:spcPct val="150000"/>
              </a:lnSpc>
            </a:pPr>
            <a:r>
              <a:rPr lang="pt-BR" dirty="0"/>
              <a:t>Tribe team</a:t>
            </a:r>
          </a:p>
          <a:p>
            <a:endParaRPr lang="en-US" dirty="0"/>
          </a:p>
        </p:txBody>
      </p:sp>
    </p:spTree>
    <p:extLst>
      <p:ext uri="{BB962C8B-B14F-4D97-AF65-F5344CB8AC3E}">
        <p14:creationId xmlns:p14="http://schemas.microsoft.com/office/powerpoint/2010/main" val="157657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Tribe</a:t>
            </a:r>
            <a:r>
              <a:rPr lang="fr-BE" dirty="0"/>
              <a:t> team</a:t>
            </a:r>
            <a:endParaRPr lang="en-GB" dirty="0"/>
          </a:p>
        </p:txBody>
      </p:sp>
      <p:pic>
        <p:nvPicPr>
          <p:cNvPr id="4" name="Picture 3" descr="H:\desktop\Presentations\SpotiSAFeLeSS - Tampere Goes Agile - Oct2017\__POSTER TOM 6.JPG">
            <a:extLst>
              <a:ext uri="{FF2B5EF4-FFF2-40B4-BE49-F238E27FC236}">
                <a16:creationId xmlns:a16="http://schemas.microsoft.com/office/drawing/2014/main" id="{BC10CBF2-CD92-4128-95B2-C00B2121B027}"/>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4578" r="-1729" b="42807"/>
          <a:stretch/>
        </p:blipFill>
        <p:spPr bwMode="auto">
          <a:xfrm>
            <a:off x="11610" y="2498752"/>
            <a:ext cx="10801500" cy="2936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318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Tribe</a:t>
            </a:r>
            <a:r>
              <a:rPr lang="fr-BE" dirty="0"/>
              <a:t> team</a:t>
            </a:r>
            <a:endParaRPr lang="en-GB" dirty="0"/>
          </a:p>
        </p:txBody>
      </p:sp>
      <p:pic>
        <p:nvPicPr>
          <p:cNvPr id="15362" name="Picture 2" descr="https://lh3.googleusercontent.com/jyM_X3toSQ1bBIoV8-C8vf69HI4o0Gj8AcGRJbvHFlfwTxCRmF8LScPxTjn9HnSBUqPUZsSS-3dVs2i8H7Cpdi15MuHtOSjzeEo6h4ER9J0NXrH4fNzsxQ7QebgoEjJzPmux0TnpoLy0M4ShFqWKSMYxS-lnC_BVSK8M8K7RK2FvGVyb7LLlVG-xDmzzwDrTcai49_Db46k8Kixb_gp4F8k4TAVvIhlgCF228v7FR9gAeyW7WKxOA7Evmmxoizft9hTtQ97yEPVTbo7HM159CA2yMdxsroobl1wv7B-V3sm-blWAS9g8oAMOZz8xzW7EJLxU6ZrUj9oY9N1Ex_yNMvpmdUTQ2M39s1SRh_pwCO7m0GUtD5VT49ML2dbU9bBoBpl6zzBjoFqxy-jvJZPHAb2rJW1cYWaYKO7pFwEp8LdYKMnIm8HS6jfI5J47MkrV2_NXO8UWrMrmrjm04zJT4wmdQ5hC68s0bVeJr3w_3Hq9xnBhPf_yxIbIBFlZg0NKiMPnOPrydX5RC9sA8AjyBQ350kJTIZDQSiyoZdeNZsgu_nJtXmJXwkUmJxpYmEvUyzy98UWYv_13y4cTbl5IAnicIqZ-CAeBe10gBp8i8mg=w1265-h949-no">
            <a:extLst>
              <a:ext uri="{FF2B5EF4-FFF2-40B4-BE49-F238E27FC236}">
                <a16:creationId xmlns:a16="http://schemas.microsoft.com/office/drawing/2014/main" id="{4CDED56D-6E6F-43D2-8C9F-368AB5D3175D}"/>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823" t="10929" r="4954"/>
          <a:stretch/>
        </p:blipFill>
        <p:spPr bwMode="auto">
          <a:xfrm>
            <a:off x="1019750" y="1401920"/>
            <a:ext cx="8494216" cy="615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7418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Tribe</a:t>
            </a:r>
            <a:r>
              <a:rPr lang="fr-BE" dirty="0"/>
              <a:t> team</a:t>
            </a:r>
            <a:endParaRPr lang="en-GB" dirty="0"/>
          </a:p>
        </p:txBody>
      </p:sp>
      <p:pic>
        <p:nvPicPr>
          <p:cNvPr id="16386" name="Picture 2" descr="https://lh3.googleusercontent.com/-Cs7zOaxvS5M0xyVf5KnYzuXNXpwmz36ELTXpfW01cgjYapqQlGs2Rau4m0TuHvWAn2FWlTmSSpGA5R4PvkyKASOy5NYopFUMa_AOkxp2M11A5x2aZQP8835BZbZodyI4bijGDLrYnPf7c0lI9mS6KKk37gQl8wmeYgKEBvQMu1etO2JAHFr5G7GziNvK5drah_naf2AU238dLhMWuUL6PMFBS9GGyVRMPdRDzKB4n2Y86fJxthfqV0wCbSCs8hRC2HEIMEURfHZY1HI2ZvS0sz4OONVliSARjH9wFe9VHgJNFm93cG7JItvmJFNvS2T2EUg1aB7h63-_-7SQdXS-30eij00DPv-1twK3A0kbTDGniLk6tv9ZlYrTRBoYcF8A8cRx6eHVyCDUsJZUB0fyrPwzdc4WlkZ4pgtfhmubm22cjPcya9aP52JpQX5wMQkjVqItpiAWqWjwbj-hdf4bXE97o7Ppjkm2WSKDKSNDXV6r7woDQsa22_Vc3SEdsbM70nvoetvsIokDi2m3D5GOa49jo6YOoap9qGCTn2Jj_Y9C-Nj8zZZz5-n0k3_yfe9rXao0NFp_aI3sjEg_oXS3hwzMHNksFRX-vUtW86qR5U=w1920-h840-no">
            <a:extLst>
              <a:ext uri="{FF2B5EF4-FFF2-40B4-BE49-F238E27FC236}">
                <a16:creationId xmlns:a16="http://schemas.microsoft.com/office/drawing/2014/main" id="{76BB22B5-5BB9-4CFC-ABCB-9B0BBF6CBA0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12693" y="1559340"/>
            <a:ext cx="12493393" cy="545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2754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Tribe</a:t>
            </a:r>
            <a:r>
              <a:rPr lang="fr-BE" dirty="0"/>
              <a:t> team</a:t>
            </a:r>
            <a:endParaRPr lang="en-GB" dirty="0"/>
          </a:p>
        </p:txBody>
      </p:sp>
      <p:pic>
        <p:nvPicPr>
          <p:cNvPr id="17410" name="Picture 2" descr="https://lh3.googleusercontent.com/TxXlmgXuNzoiKEtuBdWUi2hUYJYR67Aem7fhMPCXLvNWL3RVvB5XJHYZlc6GcQfLUq_Q8SqV2fBJ6wo5ezGd-Tcpgsu6OGpJMNd2one3kpuKYrAmRAKPRssFmvx-l0fYI3s13ETtTA32b39j5qtF4Z_BbbpJbZaLV62jzwOBp_fGYOL9VwWFGpagbIcu3UQQp_6y1ehQKHbCy7qLvwLy1vdcqkVTamBD2b4jrMnhkNVcI-j-oMakArbjl594E1LfZUoMqf45FYqc-Gheiy5tjzYBcVmLuiRwJjdzm3Jfb8xv-SPs-ZbH_De-tsjRpUyAujH2QrIy_NwE4pQBCi3TiYx-LvpjJSc68JhZOOq5SgC5841qpe-6O4oFenCtx8DlEeSfTryHjsxDujywJ8xdk6zei1iIwJxxspk7v6IZRwW6Sb67HQ4aqRCPNjt1N4TkV63rz5Aw6sCXo8JJt2Rou2NYq_MzsjbIx8LLgCs7UR9mXFNprWEcQunswO27pGDQ7uhG33Rz0jG3Cb0LcORsdGGOPl4s9lmnbO96R94RVtqOQd9IyjBkghDDbB2rObHwnc-pRV0xqlpcLaZ-e_A0jAGQStkzpRqgiQRrRPfPkXU=w1265-h949-no">
            <a:extLst>
              <a:ext uri="{FF2B5EF4-FFF2-40B4-BE49-F238E27FC236}">
                <a16:creationId xmlns:a16="http://schemas.microsoft.com/office/drawing/2014/main" id="{B8E87AC4-A1C0-4B26-868F-E34CED73F0A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9801" y="1560092"/>
            <a:ext cx="7993110" cy="599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530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0FB8-4E05-4D1D-AC79-A8ADB5D3D305}"/>
              </a:ext>
            </a:extLst>
          </p:cNvPr>
          <p:cNvSpPr>
            <a:spLocks noGrp="1"/>
          </p:cNvSpPr>
          <p:nvPr>
            <p:ph type="title"/>
          </p:nvPr>
        </p:nvSpPr>
        <p:spPr>
          <a:xfrm>
            <a:off x="0" y="969937"/>
            <a:ext cx="5844420" cy="360041"/>
          </a:xfrm>
        </p:spPr>
        <p:txBody>
          <a:bodyPr/>
          <a:lstStyle/>
          <a:p>
            <a:r>
              <a:rPr lang="pt-BR" dirty="0" err="1"/>
              <a:t>Definitions</a:t>
            </a:r>
            <a:r>
              <a:rPr lang="pt-BR" dirty="0"/>
              <a:t> </a:t>
            </a:r>
            <a:r>
              <a:rPr lang="pt-BR" dirty="0" err="1"/>
              <a:t>of</a:t>
            </a:r>
            <a:r>
              <a:rPr lang="pt-BR" dirty="0"/>
              <a:t> ‘Framework’, </a:t>
            </a:r>
            <a:r>
              <a:rPr lang="pt-BR" dirty="0" err="1"/>
              <a:t>by</a:t>
            </a:r>
            <a:r>
              <a:rPr lang="pt-BR" dirty="0"/>
              <a:t> Oxford </a:t>
            </a:r>
            <a:r>
              <a:rPr lang="pt-BR" dirty="0" err="1"/>
              <a:t>Dictionaries</a:t>
            </a:r>
            <a:endParaRPr lang="en-US" dirty="0"/>
          </a:p>
        </p:txBody>
      </p:sp>
      <p:sp>
        <p:nvSpPr>
          <p:cNvPr id="3" name="Text Placeholder 2">
            <a:extLst>
              <a:ext uri="{FF2B5EF4-FFF2-40B4-BE49-F238E27FC236}">
                <a16:creationId xmlns:a16="http://schemas.microsoft.com/office/drawing/2014/main" id="{E78D255E-5D38-496A-B7F5-91DE0ACEFE42}"/>
              </a:ext>
            </a:extLst>
          </p:cNvPr>
          <p:cNvSpPr>
            <a:spLocks noGrp="1"/>
          </p:cNvSpPr>
          <p:nvPr>
            <p:ph type="body" sz="quarter" idx="10"/>
          </p:nvPr>
        </p:nvSpPr>
        <p:spPr/>
        <p:txBody>
          <a:bodyPr/>
          <a:lstStyle/>
          <a:p>
            <a:r>
              <a:rPr lang="en-US" dirty="0"/>
              <a:t>An essential supporting structure of a building, vehicle, or object.</a:t>
            </a:r>
          </a:p>
          <a:p>
            <a:endParaRPr lang="en-US" dirty="0"/>
          </a:p>
          <a:p>
            <a:r>
              <a:rPr lang="en-US" dirty="0"/>
              <a:t>A basic structure underlying a system, concept, or text.</a:t>
            </a:r>
          </a:p>
        </p:txBody>
      </p:sp>
    </p:spTree>
    <p:extLst>
      <p:ext uri="{BB962C8B-B14F-4D97-AF65-F5344CB8AC3E}">
        <p14:creationId xmlns:p14="http://schemas.microsoft.com/office/powerpoint/2010/main" val="2854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2FCA-15F3-4DB4-A754-C894FE9BF1BB}"/>
              </a:ext>
            </a:extLst>
          </p:cNvPr>
          <p:cNvSpPr>
            <a:spLocks noGrp="1"/>
          </p:cNvSpPr>
          <p:nvPr>
            <p:ph type="title"/>
          </p:nvPr>
        </p:nvSpPr>
        <p:spPr/>
        <p:txBody>
          <a:bodyPr/>
          <a:lstStyle/>
          <a:p>
            <a:r>
              <a:rPr lang="pt-BR" dirty="0" err="1"/>
              <a:t>Successes</a:t>
            </a:r>
            <a:endParaRPr lang="en-US" dirty="0"/>
          </a:p>
        </p:txBody>
      </p:sp>
      <p:sp>
        <p:nvSpPr>
          <p:cNvPr id="3" name="Text Placeholder 2">
            <a:extLst>
              <a:ext uri="{FF2B5EF4-FFF2-40B4-BE49-F238E27FC236}">
                <a16:creationId xmlns:a16="http://schemas.microsoft.com/office/drawing/2014/main" id="{7B489350-00ED-491B-A0ED-4F394D9A1605}"/>
              </a:ext>
            </a:extLst>
          </p:cNvPr>
          <p:cNvSpPr>
            <a:spLocks noGrp="1"/>
          </p:cNvSpPr>
          <p:nvPr>
            <p:ph type="body" sz="quarter" idx="10"/>
          </p:nvPr>
        </p:nvSpPr>
        <p:spPr>
          <a:xfrm>
            <a:off x="540236" y="1185890"/>
            <a:ext cx="9624650" cy="5320452"/>
          </a:xfrm>
        </p:spPr>
        <p:txBody>
          <a:bodyPr/>
          <a:lstStyle/>
          <a:p>
            <a:pPr>
              <a:lnSpc>
                <a:spcPct val="150000"/>
              </a:lnSpc>
            </a:pPr>
            <a:r>
              <a:rPr lang="pt-BR" dirty="0"/>
              <a:t>Strong </a:t>
            </a:r>
            <a:r>
              <a:rPr lang="pt-BR" dirty="0" err="1"/>
              <a:t>sponsorship</a:t>
            </a:r>
            <a:r>
              <a:rPr lang="pt-BR" dirty="0"/>
              <a:t>, top-</a:t>
            </a:r>
            <a:r>
              <a:rPr lang="pt-BR" dirty="0" err="1"/>
              <a:t>down</a:t>
            </a:r>
            <a:r>
              <a:rPr lang="pt-BR" dirty="0"/>
              <a:t> approach</a:t>
            </a:r>
          </a:p>
          <a:p>
            <a:r>
              <a:rPr lang="en-GB" dirty="0"/>
              <a:t>Strong sponsorship = more budget (mandatory agile trainings)</a:t>
            </a:r>
            <a:endParaRPr lang="pt-BR" dirty="0"/>
          </a:p>
          <a:p>
            <a:pPr>
              <a:lnSpc>
                <a:spcPct val="150000"/>
              </a:lnSpc>
            </a:pPr>
            <a:r>
              <a:rPr lang="pt-BR" dirty="0" err="1"/>
              <a:t>Smile</a:t>
            </a:r>
            <a:r>
              <a:rPr lang="pt-BR" dirty="0"/>
              <a:t>, </a:t>
            </a:r>
            <a:r>
              <a:rPr lang="pt-BR" dirty="0" err="1"/>
              <a:t>you</a:t>
            </a:r>
            <a:r>
              <a:rPr lang="pt-BR" dirty="0"/>
              <a:t> are </a:t>
            </a:r>
            <a:r>
              <a:rPr lang="pt-BR" dirty="0" err="1"/>
              <a:t>on</a:t>
            </a:r>
            <a:r>
              <a:rPr lang="pt-BR" dirty="0"/>
              <a:t> </a:t>
            </a:r>
            <a:r>
              <a:rPr lang="pt-BR" dirty="0" err="1"/>
              <a:t>the</a:t>
            </a:r>
            <a:r>
              <a:rPr lang="pt-BR" dirty="0"/>
              <a:t> </a:t>
            </a:r>
            <a:r>
              <a:rPr lang="pt-BR" dirty="0" err="1"/>
              <a:t>spotlight</a:t>
            </a:r>
            <a:endParaRPr lang="pt-BR" dirty="0"/>
          </a:p>
          <a:p>
            <a:pPr>
              <a:lnSpc>
                <a:spcPct val="150000"/>
              </a:lnSpc>
            </a:pPr>
            <a:r>
              <a:rPr lang="pt-BR" dirty="0"/>
              <a:t>Tribe team</a:t>
            </a:r>
          </a:p>
          <a:p>
            <a:pPr>
              <a:lnSpc>
                <a:spcPct val="150000"/>
              </a:lnSpc>
            </a:pPr>
            <a:r>
              <a:rPr lang="pt-BR" dirty="0" err="1"/>
              <a:t>Gemba</a:t>
            </a:r>
            <a:r>
              <a:rPr lang="pt-BR" dirty="0"/>
              <a:t> </a:t>
            </a:r>
            <a:r>
              <a:rPr lang="pt-BR" dirty="0" err="1"/>
              <a:t>walk</a:t>
            </a:r>
            <a:r>
              <a:rPr lang="pt-BR" dirty="0"/>
              <a:t> (Go &amp; </a:t>
            </a:r>
            <a:r>
              <a:rPr lang="pt-BR" dirty="0" err="1"/>
              <a:t>See</a:t>
            </a:r>
            <a:r>
              <a:rPr lang="pt-BR" dirty="0"/>
              <a:t>)</a:t>
            </a:r>
          </a:p>
          <a:p>
            <a:pPr>
              <a:lnSpc>
                <a:spcPct val="150000"/>
              </a:lnSpc>
            </a:pPr>
            <a:endParaRPr lang="pt-BR" dirty="0"/>
          </a:p>
          <a:p>
            <a:endParaRPr lang="en-US" dirty="0"/>
          </a:p>
        </p:txBody>
      </p:sp>
    </p:spTree>
    <p:extLst>
      <p:ext uri="{BB962C8B-B14F-4D97-AF65-F5344CB8AC3E}">
        <p14:creationId xmlns:p14="http://schemas.microsoft.com/office/powerpoint/2010/main" val="98355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E687F-7038-4749-BCAA-D7D4CF346730}"/>
              </a:ext>
            </a:extLst>
          </p:cNvPr>
          <p:cNvSpPr>
            <a:spLocks noGrp="1"/>
          </p:cNvSpPr>
          <p:nvPr>
            <p:ph type="title"/>
          </p:nvPr>
        </p:nvSpPr>
        <p:spPr/>
        <p:txBody>
          <a:bodyPr/>
          <a:lstStyle/>
          <a:p>
            <a:r>
              <a:rPr lang="pt-BR" dirty="0"/>
              <a:t>Go &amp; </a:t>
            </a:r>
            <a:r>
              <a:rPr lang="pt-BR" dirty="0" err="1"/>
              <a:t>See</a:t>
            </a:r>
            <a:endParaRPr lang="en-US" dirty="0"/>
          </a:p>
        </p:txBody>
      </p:sp>
      <p:sp>
        <p:nvSpPr>
          <p:cNvPr id="3" name="Text Placeholder 2">
            <a:extLst>
              <a:ext uri="{FF2B5EF4-FFF2-40B4-BE49-F238E27FC236}">
                <a16:creationId xmlns:a16="http://schemas.microsoft.com/office/drawing/2014/main" id="{6362497C-479B-4E3B-AD4E-4EA218BF1869}"/>
              </a:ext>
            </a:extLst>
          </p:cNvPr>
          <p:cNvSpPr>
            <a:spLocks noGrp="1"/>
          </p:cNvSpPr>
          <p:nvPr>
            <p:ph type="body" sz="quarter" idx="10"/>
          </p:nvPr>
        </p:nvSpPr>
        <p:spPr/>
        <p:txBody>
          <a:bodyPr/>
          <a:lstStyle/>
          <a:p>
            <a:endParaRPr lang="en-US"/>
          </a:p>
        </p:txBody>
      </p:sp>
      <p:pic>
        <p:nvPicPr>
          <p:cNvPr id="4" name="Picture 2" descr="https://lh3.googleusercontent.com/aO4YqW1U9Ck2_-pAn8w1FFsMGGLr_pzkurONR2Am_3G7f6LrgZfWtm-ZY0VDf8VqMtqzwojo0ZgAYLc4fq1S5JK4gXbiFhhCAoxBi5DKWSdfG3a5E4rRgtqKekRHH89047XN0KicfJEy98h3RPEqMvtC8-aCNpH8DY-dpD9qMTo8fJln0BCdpN0AGiSIl4nd8P6gIpjkELbs6bCoiCAk0rJS7Vkv9O3dT8usyO1S_7pgA3sdmPEpETy5J9lBTDJkzztkBJ1i5opAQspvtRgWTdheA9vuvNfyBKF8qE-dMOPuFG1T1-SEYBzQxXCwqtWcNorKqkOTtvNdikkg3qXSRPTV6Rtu-Aw4ERvS4rwPF95COAc8mdUjgTiqnLA8Q-twSvGOdqBDS1KAjKYWR9nLlzEh5Im_47uL1lLxDAG3z-u5KBO51LNoJkNMs_I1n0uVfwBNeFxjfi4ffcMylsjLMQVCOTUV_x2vrLV7bnaJFPVAc0WgtIx3iexV0Yr9GmiX1tqteY7kU1VuJApewjKP52vBKeRDFQPAmY82fHTTZfZq7ILwXMEDAi2uwNAyc0JExxusXSsd0rjEJ6l3ijw6KUkpp_DVAePGs5vdzLwjOGk=w1265-h949-no">
            <a:extLst>
              <a:ext uri="{FF2B5EF4-FFF2-40B4-BE49-F238E27FC236}">
                <a16:creationId xmlns:a16="http://schemas.microsoft.com/office/drawing/2014/main" id="{E493C0FA-D279-42CC-90C2-DDF6C5A35B9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38374" y="1353103"/>
            <a:ext cx="8203952" cy="615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1842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2FCA-15F3-4DB4-A754-C894FE9BF1BB}"/>
              </a:ext>
            </a:extLst>
          </p:cNvPr>
          <p:cNvSpPr>
            <a:spLocks noGrp="1"/>
          </p:cNvSpPr>
          <p:nvPr>
            <p:ph type="title"/>
          </p:nvPr>
        </p:nvSpPr>
        <p:spPr/>
        <p:txBody>
          <a:bodyPr/>
          <a:lstStyle/>
          <a:p>
            <a:r>
              <a:rPr lang="pt-BR" dirty="0" err="1"/>
              <a:t>Successes</a:t>
            </a:r>
            <a:endParaRPr lang="en-US" dirty="0"/>
          </a:p>
        </p:txBody>
      </p:sp>
      <p:sp>
        <p:nvSpPr>
          <p:cNvPr id="3" name="Text Placeholder 2">
            <a:extLst>
              <a:ext uri="{FF2B5EF4-FFF2-40B4-BE49-F238E27FC236}">
                <a16:creationId xmlns:a16="http://schemas.microsoft.com/office/drawing/2014/main" id="{7B489350-00ED-491B-A0ED-4F394D9A1605}"/>
              </a:ext>
            </a:extLst>
          </p:cNvPr>
          <p:cNvSpPr>
            <a:spLocks noGrp="1"/>
          </p:cNvSpPr>
          <p:nvPr>
            <p:ph type="body" sz="quarter" idx="10"/>
          </p:nvPr>
        </p:nvSpPr>
        <p:spPr>
          <a:xfrm>
            <a:off x="540236" y="1185890"/>
            <a:ext cx="9624650" cy="5320452"/>
          </a:xfrm>
        </p:spPr>
        <p:txBody>
          <a:bodyPr/>
          <a:lstStyle/>
          <a:p>
            <a:pPr>
              <a:lnSpc>
                <a:spcPct val="150000"/>
              </a:lnSpc>
            </a:pPr>
            <a:r>
              <a:rPr lang="pt-BR" dirty="0"/>
              <a:t>Strong </a:t>
            </a:r>
            <a:r>
              <a:rPr lang="pt-BR" dirty="0" err="1"/>
              <a:t>sponsorship</a:t>
            </a:r>
            <a:r>
              <a:rPr lang="pt-BR" dirty="0"/>
              <a:t>, top-</a:t>
            </a:r>
            <a:r>
              <a:rPr lang="pt-BR" dirty="0" err="1"/>
              <a:t>down</a:t>
            </a:r>
            <a:r>
              <a:rPr lang="pt-BR" dirty="0"/>
              <a:t> approach</a:t>
            </a:r>
          </a:p>
          <a:p>
            <a:r>
              <a:rPr lang="en-GB" dirty="0"/>
              <a:t>Strong sponsorship = more budget (mandatory agile trainings)</a:t>
            </a:r>
            <a:endParaRPr lang="pt-BR" dirty="0"/>
          </a:p>
          <a:p>
            <a:pPr>
              <a:lnSpc>
                <a:spcPct val="150000"/>
              </a:lnSpc>
            </a:pPr>
            <a:r>
              <a:rPr lang="pt-BR" dirty="0" err="1"/>
              <a:t>Smile</a:t>
            </a:r>
            <a:r>
              <a:rPr lang="pt-BR" dirty="0"/>
              <a:t>, </a:t>
            </a:r>
            <a:r>
              <a:rPr lang="pt-BR" dirty="0" err="1"/>
              <a:t>you</a:t>
            </a:r>
            <a:r>
              <a:rPr lang="pt-BR" dirty="0"/>
              <a:t> are </a:t>
            </a:r>
            <a:r>
              <a:rPr lang="pt-BR" dirty="0" err="1"/>
              <a:t>on</a:t>
            </a:r>
            <a:r>
              <a:rPr lang="pt-BR" dirty="0"/>
              <a:t> </a:t>
            </a:r>
            <a:r>
              <a:rPr lang="pt-BR" dirty="0" err="1"/>
              <a:t>the</a:t>
            </a:r>
            <a:r>
              <a:rPr lang="pt-BR" dirty="0"/>
              <a:t> </a:t>
            </a:r>
            <a:r>
              <a:rPr lang="pt-BR" dirty="0" err="1"/>
              <a:t>spotlight</a:t>
            </a:r>
            <a:endParaRPr lang="pt-BR" dirty="0"/>
          </a:p>
          <a:p>
            <a:pPr>
              <a:lnSpc>
                <a:spcPct val="150000"/>
              </a:lnSpc>
            </a:pPr>
            <a:r>
              <a:rPr lang="pt-BR" dirty="0"/>
              <a:t>Tribe team</a:t>
            </a:r>
          </a:p>
          <a:p>
            <a:pPr>
              <a:lnSpc>
                <a:spcPct val="150000"/>
              </a:lnSpc>
            </a:pPr>
            <a:r>
              <a:rPr lang="pt-BR" dirty="0"/>
              <a:t>Go &amp; </a:t>
            </a:r>
            <a:r>
              <a:rPr lang="pt-BR" dirty="0" err="1"/>
              <a:t>See</a:t>
            </a:r>
            <a:endParaRPr lang="pt-BR" dirty="0"/>
          </a:p>
          <a:p>
            <a:pPr>
              <a:lnSpc>
                <a:spcPct val="150000"/>
              </a:lnSpc>
            </a:pPr>
            <a:r>
              <a:rPr lang="pt-BR" dirty="0"/>
              <a:t>20% </a:t>
            </a:r>
            <a:r>
              <a:rPr lang="pt-BR" dirty="0" err="1"/>
              <a:t>of</a:t>
            </a:r>
            <a:r>
              <a:rPr lang="pt-BR" dirty="0"/>
              <a:t> </a:t>
            </a:r>
            <a:r>
              <a:rPr lang="pt-BR" dirty="0" err="1"/>
              <a:t>capacity</a:t>
            </a:r>
            <a:r>
              <a:rPr lang="pt-BR" dirty="0"/>
              <a:t> </a:t>
            </a:r>
            <a:r>
              <a:rPr lang="pt-BR" dirty="0" err="1"/>
              <a:t>to</a:t>
            </a:r>
            <a:r>
              <a:rPr lang="pt-BR" dirty="0"/>
              <a:t> </a:t>
            </a:r>
            <a:r>
              <a:rPr lang="pt-BR" dirty="0" err="1"/>
              <a:t>Continuous</a:t>
            </a:r>
            <a:r>
              <a:rPr lang="pt-BR" dirty="0"/>
              <a:t> </a:t>
            </a:r>
            <a:r>
              <a:rPr lang="pt-BR" dirty="0" err="1"/>
              <a:t>Improvement</a:t>
            </a:r>
            <a:r>
              <a:rPr lang="pt-BR" dirty="0"/>
              <a:t>! No </a:t>
            </a:r>
            <a:r>
              <a:rPr lang="pt-BR" dirty="0" err="1"/>
              <a:t>excuses</a:t>
            </a:r>
            <a:r>
              <a:rPr lang="pt-BR" dirty="0"/>
              <a:t>.</a:t>
            </a:r>
          </a:p>
          <a:p>
            <a:pPr>
              <a:lnSpc>
                <a:spcPct val="150000"/>
              </a:lnSpc>
            </a:pPr>
            <a:r>
              <a:rPr lang="pt-BR" dirty="0" err="1"/>
              <a:t>Coaches</a:t>
            </a:r>
            <a:r>
              <a:rPr lang="pt-BR" dirty="0"/>
              <a:t> </a:t>
            </a:r>
            <a:r>
              <a:rPr lang="pt-BR" dirty="0" err="1"/>
              <a:t>Squad</a:t>
            </a:r>
            <a:endParaRPr lang="pt-BR" dirty="0"/>
          </a:p>
          <a:p>
            <a:pPr>
              <a:lnSpc>
                <a:spcPct val="150000"/>
              </a:lnSpc>
            </a:pPr>
            <a:r>
              <a:rPr lang="pt-BR" dirty="0" err="1"/>
              <a:t>Huge</a:t>
            </a:r>
            <a:r>
              <a:rPr lang="pt-BR" dirty="0"/>
              <a:t> </a:t>
            </a:r>
            <a:r>
              <a:rPr lang="pt-BR" dirty="0" err="1"/>
              <a:t>transparency</a:t>
            </a:r>
            <a:r>
              <a:rPr lang="pt-BR" dirty="0"/>
              <a:t>! </a:t>
            </a:r>
          </a:p>
          <a:p>
            <a:pPr>
              <a:lnSpc>
                <a:spcPct val="150000"/>
              </a:lnSpc>
            </a:pPr>
            <a:r>
              <a:rPr lang="pt-BR" dirty="0"/>
              <a:t>More </a:t>
            </a:r>
            <a:r>
              <a:rPr lang="pt-BR" dirty="0" err="1"/>
              <a:t>fun</a:t>
            </a:r>
            <a:r>
              <a:rPr lang="pt-BR" dirty="0"/>
              <a:t>! </a:t>
            </a:r>
            <a:r>
              <a:rPr lang="pt-BR" dirty="0">
                <a:sym typeface="Wingdings" panose="05000000000000000000" pitchFamily="2" charset="2"/>
              </a:rPr>
              <a:t></a:t>
            </a:r>
            <a:endParaRPr lang="pt-BR" dirty="0"/>
          </a:p>
          <a:p>
            <a:pPr>
              <a:lnSpc>
                <a:spcPct val="150000"/>
              </a:lnSpc>
            </a:pPr>
            <a:endParaRPr lang="pt-BR" dirty="0"/>
          </a:p>
          <a:p>
            <a:endParaRPr lang="en-US" dirty="0"/>
          </a:p>
        </p:txBody>
      </p:sp>
    </p:spTree>
    <p:extLst>
      <p:ext uri="{BB962C8B-B14F-4D97-AF65-F5344CB8AC3E}">
        <p14:creationId xmlns:p14="http://schemas.microsoft.com/office/powerpoint/2010/main" val="252219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2FCA-15F3-4DB4-A754-C894FE9BF1BB}"/>
              </a:ext>
            </a:extLst>
          </p:cNvPr>
          <p:cNvSpPr>
            <a:spLocks noGrp="1"/>
          </p:cNvSpPr>
          <p:nvPr>
            <p:ph type="title"/>
          </p:nvPr>
        </p:nvSpPr>
        <p:spPr/>
        <p:txBody>
          <a:bodyPr/>
          <a:lstStyle/>
          <a:p>
            <a:r>
              <a:rPr lang="pt-BR" dirty="0" err="1"/>
              <a:t>Successes</a:t>
            </a:r>
            <a:r>
              <a:rPr lang="pt-BR" dirty="0"/>
              <a:t> - </a:t>
            </a:r>
            <a:r>
              <a:rPr lang="pt-BR" dirty="0" err="1"/>
              <a:t>Testimonials</a:t>
            </a:r>
            <a:endParaRPr lang="en-US" dirty="0"/>
          </a:p>
        </p:txBody>
      </p:sp>
      <p:sp>
        <p:nvSpPr>
          <p:cNvPr id="3" name="Text Placeholder 2">
            <a:extLst>
              <a:ext uri="{FF2B5EF4-FFF2-40B4-BE49-F238E27FC236}">
                <a16:creationId xmlns:a16="http://schemas.microsoft.com/office/drawing/2014/main" id="{7B489350-00ED-491B-A0ED-4F394D9A1605}"/>
              </a:ext>
            </a:extLst>
          </p:cNvPr>
          <p:cNvSpPr>
            <a:spLocks noGrp="1"/>
          </p:cNvSpPr>
          <p:nvPr>
            <p:ph type="body" sz="quarter" idx="10"/>
          </p:nvPr>
        </p:nvSpPr>
        <p:spPr>
          <a:xfrm>
            <a:off x="540236" y="1338198"/>
            <a:ext cx="9840814" cy="5320452"/>
          </a:xfrm>
        </p:spPr>
        <p:txBody>
          <a:bodyPr/>
          <a:lstStyle/>
          <a:p>
            <a:pPr lvl="0"/>
            <a:r>
              <a:rPr lang="en-GB" sz="2800" u="sng" dirty="0"/>
              <a:t>Tribe lead, during PIP</a:t>
            </a:r>
            <a:r>
              <a:rPr lang="en-GB" sz="2800" dirty="0"/>
              <a:t>: </a:t>
            </a:r>
            <a:r>
              <a:rPr lang="en-GB" sz="2800" b="0" dirty="0"/>
              <a:t>“Big thanks for the transparency. We know now where we can help, what's in danger or not, what’s the forecast in a clearer way.“</a:t>
            </a:r>
          </a:p>
          <a:p>
            <a:pPr lvl="0"/>
            <a:endParaRPr lang="en-US" sz="2800" b="0" dirty="0"/>
          </a:p>
          <a:p>
            <a:pPr lvl="0"/>
            <a:r>
              <a:rPr lang="en-GB" sz="2800" u="sng" dirty="0"/>
              <a:t>Key business stakeholder</a:t>
            </a:r>
            <a:r>
              <a:rPr lang="en-GB" sz="2800" dirty="0"/>
              <a:t>: </a:t>
            </a:r>
            <a:r>
              <a:rPr lang="en-GB" sz="2800" b="0" dirty="0"/>
              <a:t>“It’s way more transparent! We have POs from business in the Squads. We have the PIP where the alignment is huge! We can easily check in the tool the forecast of each squad. We can align and take decisions together, and be prepared before the problem happens, which was not the case before.”</a:t>
            </a:r>
          </a:p>
          <a:p>
            <a:pPr lvl="0"/>
            <a:endParaRPr lang="en-GB" sz="2800" b="0" dirty="0"/>
          </a:p>
          <a:p>
            <a:r>
              <a:rPr lang="en-GB" sz="2800" u="sng" dirty="0"/>
              <a:t>Chapter leader</a:t>
            </a:r>
            <a:r>
              <a:rPr lang="en-GB" sz="2800" dirty="0"/>
              <a:t>: </a:t>
            </a:r>
            <a:r>
              <a:rPr lang="en-GB" sz="2800" b="0" dirty="0"/>
              <a:t>“I’m from a strong waterfall background. 20 years. And I would never come back to the old ways.”</a:t>
            </a:r>
          </a:p>
          <a:p>
            <a:pPr marL="0" indent="0">
              <a:buNone/>
            </a:pPr>
            <a:endParaRPr lang="en-US" sz="2800" b="0" dirty="0"/>
          </a:p>
          <a:p>
            <a:pPr lvl="0"/>
            <a:endParaRPr lang="en-US" dirty="0"/>
          </a:p>
          <a:p>
            <a:endParaRPr lang="en-US" dirty="0"/>
          </a:p>
        </p:txBody>
      </p:sp>
    </p:spTree>
    <p:extLst>
      <p:ext uri="{BB962C8B-B14F-4D97-AF65-F5344CB8AC3E}">
        <p14:creationId xmlns:p14="http://schemas.microsoft.com/office/powerpoint/2010/main" val="179394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794B-C448-477A-890C-460DEFBA1CD3}"/>
              </a:ext>
            </a:extLst>
          </p:cNvPr>
          <p:cNvSpPr>
            <a:spLocks noGrp="1"/>
          </p:cNvSpPr>
          <p:nvPr>
            <p:ph type="title"/>
          </p:nvPr>
        </p:nvSpPr>
        <p:spPr/>
        <p:txBody>
          <a:bodyPr/>
          <a:lstStyle/>
          <a:p>
            <a:r>
              <a:rPr lang="pt-BR" dirty="0"/>
              <a:t>Points for </a:t>
            </a:r>
            <a:r>
              <a:rPr lang="pt-BR" dirty="0" err="1"/>
              <a:t>improvement</a:t>
            </a:r>
            <a:endParaRPr lang="en-US" dirty="0"/>
          </a:p>
        </p:txBody>
      </p:sp>
      <p:sp>
        <p:nvSpPr>
          <p:cNvPr id="3" name="Text Placeholder 2">
            <a:extLst>
              <a:ext uri="{FF2B5EF4-FFF2-40B4-BE49-F238E27FC236}">
                <a16:creationId xmlns:a16="http://schemas.microsoft.com/office/drawing/2014/main" id="{AC246477-8673-4866-B5F8-E254CFC45A1A}"/>
              </a:ext>
            </a:extLst>
          </p:cNvPr>
          <p:cNvSpPr>
            <a:spLocks noGrp="1"/>
          </p:cNvSpPr>
          <p:nvPr>
            <p:ph type="body" sz="quarter" idx="10"/>
          </p:nvPr>
        </p:nvSpPr>
        <p:spPr/>
        <p:txBody>
          <a:bodyPr/>
          <a:lstStyle/>
          <a:p>
            <a:r>
              <a:rPr lang="pt-BR" dirty="0"/>
              <a:t>Split </a:t>
            </a:r>
            <a:r>
              <a:rPr lang="pt-BR" dirty="0" err="1"/>
              <a:t>of</a:t>
            </a:r>
            <a:r>
              <a:rPr lang="pt-BR" dirty="0"/>
              <a:t> </a:t>
            </a:r>
            <a:r>
              <a:rPr lang="pt-BR" dirty="0" err="1"/>
              <a:t>the</a:t>
            </a:r>
            <a:r>
              <a:rPr lang="pt-BR" dirty="0"/>
              <a:t> </a:t>
            </a:r>
            <a:r>
              <a:rPr lang="pt-BR" dirty="0" err="1"/>
              <a:t>tribes</a:t>
            </a:r>
            <a:endParaRPr lang="pt-BR" dirty="0"/>
          </a:p>
          <a:p>
            <a:endParaRPr lang="pt-BR" dirty="0"/>
          </a:p>
          <a:p>
            <a:r>
              <a:rPr lang="pt-BR" dirty="0"/>
              <a:t>The </a:t>
            </a:r>
            <a:r>
              <a:rPr lang="pt-BR" dirty="0" err="1"/>
              <a:t>maturity</a:t>
            </a:r>
            <a:r>
              <a:rPr lang="pt-BR" dirty="0"/>
              <a:t> assessment </a:t>
            </a:r>
            <a:r>
              <a:rPr lang="pt-BR" dirty="0" err="1"/>
              <a:t>frequency</a:t>
            </a:r>
            <a:endParaRPr lang="pt-BR" dirty="0"/>
          </a:p>
          <a:p>
            <a:endParaRPr lang="pt-BR" dirty="0"/>
          </a:p>
          <a:p>
            <a:r>
              <a:rPr lang="pt-BR" dirty="0" err="1"/>
              <a:t>Same</a:t>
            </a:r>
            <a:r>
              <a:rPr lang="pt-BR" dirty="0"/>
              <a:t> </a:t>
            </a:r>
            <a:r>
              <a:rPr lang="pt-BR" dirty="0" err="1"/>
              <a:t>person</a:t>
            </a:r>
            <a:r>
              <a:rPr lang="pt-BR" dirty="0"/>
              <a:t>, </a:t>
            </a:r>
            <a:r>
              <a:rPr lang="pt-BR" dirty="0" err="1"/>
              <a:t>multiple</a:t>
            </a:r>
            <a:r>
              <a:rPr lang="pt-BR" dirty="0"/>
              <a:t> </a:t>
            </a:r>
            <a:r>
              <a:rPr lang="pt-BR" dirty="0" err="1"/>
              <a:t>hats</a:t>
            </a:r>
            <a:endParaRPr lang="pt-BR" dirty="0"/>
          </a:p>
          <a:p>
            <a:endParaRPr lang="pt-BR" dirty="0"/>
          </a:p>
          <a:p>
            <a:r>
              <a:rPr lang="pt-BR" dirty="0"/>
              <a:t>Training for </a:t>
            </a:r>
            <a:r>
              <a:rPr lang="pt-BR" dirty="0" err="1"/>
              <a:t>the</a:t>
            </a:r>
            <a:r>
              <a:rPr lang="pt-BR" dirty="0"/>
              <a:t> </a:t>
            </a:r>
            <a:r>
              <a:rPr lang="pt-BR" dirty="0" err="1"/>
              <a:t>leaders</a:t>
            </a:r>
            <a:endParaRPr lang="pt-BR" dirty="0"/>
          </a:p>
          <a:p>
            <a:endParaRPr lang="pt-BR" dirty="0"/>
          </a:p>
          <a:p>
            <a:endParaRPr lang="en-US" dirty="0"/>
          </a:p>
        </p:txBody>
      </p:sp>
    </p:spTree>
    <p:extLst>
      <p:ext uri="{BB962C8B-B14F-4D97-AF65-F5344CB8AC3E}">
        <p14:creationId xmlns:p14="http://schemas.microsoft.com/office/powerpoint/2010/main" val="193134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BF1A-CE5A-467B-9E1A-DB9E8D5A30D9}"/>
              </a:ext>
            </a:extLst>
          </p:cNvPr>
          <p:cNvSpPr>
            <a:spLocks noGrp="1"/>
          </p:cNvSpPr>
          <p:nvPr>
            <p:ph type="title"/>
          </p:nvPr>
        </p:nvSpPr>
        <p:spPr/>
        <p:txBody>
          <a:bodyPr/>
          <a:lstStyle/>
          <a:p>
            <a:r>
              <a:rPr lang="pt-BR" dirty="0" err="1"/>
              <a:t>Challenges</a:t>
            </a:r>
            <a:endParaRPr lang="en-US" dirty="0"/>
          </a:p>
        </p:txBody>
      </p:sp>
      <p:sp>
        <p:nvSpPr>
          <p:cNvPr id="3" name="Text Placeholder 2">
            <a:extLst>
              <a:ext uri="{FF2B5EF4-FFF2-40B4-BE49-F238E27FC236}">
                <a16:creationId xmlns:a16="http://schemas.microsoft.com/office/drawing/2014/main" id="{01ADBC2A-D284-4ECD-A4E6-685D212EAB18}"/>
              </a:ext>
            </a:extLst>
          </p:cNvPr>
          <p:cNvSpPr>
            <a:spLocks noGrp="1"/>
          </p:cNvSpPr>
          <p:nvPr>
            <p:ph type="body" sz="quarter" idx="10"/>
          </p:nvPr>
        </p:nvSpPr>
        <p:spPr/>
        <p:txBody>
          <a:bodyPr/>
          <a:lstStyle/>
          <a:p>
            <a:r>
              <a:rPr lang="pt-BR" dirty="0"/>
              <a:t>Split </a:t>
            </a:r>
            <a:r>
              <a:rPr lang="pt-BR" dirty="0" err="1"/>
              <a:t>of</a:t>
            </a:r>
            <a:r>
              <a:rPr lang="pt-BR" dirty="0"/>
              <a:t> </a:t>
            </a:r>
            <a:r>
              <a:rPr lang="pt-BR" dirty="0" err="1"/>
              <a:t>the</a:t>
            </a:r>
            <a:r>
              <a:rPr lang="pt-BR" dirty="0"/>
              <a:t> </a:t>
            </a:r>
            <a:r>
              <a:rPr lang="pt-BR" dirty="0" err="1"/>
              <a:t>tribes</a:t>
            </a:r>
            <a:r>
              <a:rPr lang="pt-BR" dirty="0"/>
              <a:t> </a:t>
            </a:r>
          </a:p>
          <a:p>
            <a:r>
              <a:rPr lang="pt-BR" dirty="0" err="1"/>
              <a:t>Managing</a:t>
            </a:r>
            <a:r>
              <a:rPr lang="pt-BR" dirty="0"/>
              <a:t> </a:t>
            </a:r>
            <a:r>
              <a:rPr lang="pt-BR" dirty="0" err="1"/>
              <a:t>dependencies</a:t>
            </a:r>
            <a:endParaRPr lang="pt-BR" dirty="0"/>
          </a:p>
          <a:p>
            <a:pPr lvl="1"/>
            <a:r>
              <a:rPr lang="pt-BR" dirty="0"/>
              <a:t>Already identified as a major challenge/slowing factor</a:t>
            </a:r>
          </a:p>
          <a:p>
            <a:r>
              <a:rPr lang="pt-BR" dirty="0"/>
              <a:t>P</a:t>
            </a:r>
            <a:r>
              <a:rPr lang="en-US" dirty="0" err="1"/>
              <a:t>ortifolio</a:t>
            </a:r>
            <a:r>
              <a:rPr lang="en-US" dirty="0"/>
              <a:t> prioritization (too many epics!)</a:t>
            </a:r>
          </a:p>
          <a:p>
            <a:pPr lvl="1"/>
            <a:r>
              <a:rPr lang="pt-BR" dirty="0"/>
              <a:t>R</a:t>
            </a:r>
            <a:r>
              <a:rPr lang="en-US" dirty="0" err="1"/>
              <a:t>egulatory</a:t>
            </a:r>
            <a:r>
              <a:rPr lang="en-US" dirty="0"/>
              <a:t>/legal </a:t>
            </a:r>
          </a:p>
          <a:p>
            <a:pPr lvl="1"/>
            <a:r>
              <a:rPr lang="pt-BR" dirty="0"/>
              <a:t>G</a:t>
            </a:r>
            <a:r>
              <a:rPr lang="en-US" dirty="0" err="1"/>
              <a:t>etting</a:t>
            </a:r>
            <a:r>
              <a:rPr lang="en-US" dirty="0"/>
              <a:t> features ready</a:t>
            </a:r>
          </a:p>
          <a:p>
            <a:r>
              <a:rPr lang="pt-BR" dirty="0"/>
              <a:t>Front-</a:t>
            </a:r>
            <a:r>
              <a:rPr lang="pt-BR" dirty="0" err="1"/>
              <a:t>end</a:t>
            </a:r>
            <a:r>
              <a:rPr lang="pt-BR" dirty="0"/>
              <a:t> split</a:t>
            </a:r>
          </a:p>
          <a:p>
            <a:r>
              <a:rPr lang="pt-BR" dirty="0" err="1"/>
              <a:t>Alignment</a:t>
            </a:r>
            <a:r>
              <a:rPr lang="pt-BR" dirty="0"/>
              <a:t> </a:t>
            </a:r>
            <a:r>
              <a:rPr lang="pt-BR" dirty="0" err="1"/>
              <a:t>of</a:t>
            </a:r>
            <a:r>
              <a:rPr lang="pt-BR" dirty="0"/>
              <a:t> </a:t>
            </a:r>
            <a:r>
              <a:rPr lang="pt-BR" dirty="0" err="1"/>
              <a:t>all</a:t>
            </a:r>
            <a:r>
              <a:rPr lang="pt-BR" dirty="0"/>
              <a:t> </a:t>
            </a:r>
            <a:r>
              <a:rPr lang="pt-BR" dirty="0" err="1"/>
              <a:t>the</a:t>
            </a:r>
            <a:r>
              <a:rPr lang="pt-BR" dirty="0"/>
              <a:t> </a:t>
            </a:r>
            <a:r>
              <a:rPr lang="pt-BR" dirty="0" err="1"/>
              <a:t>coaches</a:t>
            </a:r>
            <a:r>
              <a:rPr lang="pt-BR" dirty="0"/>
              <a:t>: </a:t>
            </a:r>
            <a:r>
              <a:rPr lang="pt-BR" dirty="0" err="1"/>
              <a:t>same</a:t>
            </a:r>
            <a:r>
              <a:rPr lang="pt-BR" dirty="0"/>
              <a:t> </a:t>
            </a:r>
            <a:r>
              <a:rPr lang="pt-BR" dirty="0" err="1"/>
              <a:t>message</a:t>
            </a:r>
            <a:endParaRPr lang="pt-BR" dirty="0"/>
          </a:p>
          <a:p>
            <a:r>
              <a:rPr lang="pt-BR" dirty="0" err="1"/>
              <a:t>Resistant</a:t>
            </a:r>
            <a:r>
              <a:rPr lang="pt-BR" dirty="0"/>
              <a:t> </a:t>
            </a:r>
            <a:r>
              <a:rPr lang="pt-BR" dirty="0" err="1"/>
              <a:t>people</a:t>
            </a:r>
            <a:r>
              <a:rPr lang="pt-BR" dirty="0"/>
              <a:t> </a:t>
            </a:r>
            <a:r>
              <a:rPr lang="pt-BR" sz="1400" b="0" dirty="0"/>
              <a:t>(</a:t>
            </a:r>
            <a:r>
              <a:rPr lang="pt-BR" sz="1400" b="0" dirty="0" err="1"/>
              <a:t>surprise</a:t>
            </a:r>
            <a:r>
              <a:rPr lang="pt-BR" sz="1400" b="0" dirty="0"/>
              <a:t>!)</a:t>
            </a:r>
            <a:endParaRPr lang="pt-BR" b="0" dirty="0"/>
          </a:p>
        </p:txBody>
      </p:sp>
    </p:spTree>
    <p:extLst>
      <p:ext uri="{BB962C8B-B14F-4D97-AF65-F5344CB8AC3E}">
        <p14:creationId xmlns:p14="http://schemas.microsoft.com/office/powerpoint/2010/main" val="245402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hape 281"/>
          <p:cNvSpPr/>
          <p:nvPr/>
        </p:nvSpPr>
        <p:spPr>
          <a:xfrm>
            <a:off x="1091878" y="379355"/>
            <a:ext cx="8199923" cy="6582571"/>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dirty="0">
                <a:solidFill>
                  <a:srgbClr val="002060"/>
                </a:solidFill>
              </a:rPr>
              <a:t>So...</a:t>
            </a:r>
          </a:p>
          <a:p>
            <a:pPr algn="ctr"/>
            <a:endParaRPr lang="pt-BR" dirty="0">
              <a:solidFill>
                <a:srgbClr val="002060"/>
              </a:solidFill>
            </a:endParaRPr>
          </a:p>
          <a:p>
            <a:pPr algn="ctr"/>
            <a:r>
              <a:rPr lang="pt-BR" dirty="0" err="1">
                <a:solidFill>
                  <a:srgbClr val="00B0F0"/>
                </a:solidFill>
              </a:rPr>
              <a:t>Is</a:t>
            </a:r>
            <a:r>
              <a:rPr lang="pt-BR" dirty="0">
                <a:solidFill>
                  <a:srgbClr val="00B0F0"/>
                </a:solidFill>
              </a:rPr>
              <a:t> </a:t>
            </a:r>
          </a:p>
          <a:p>
            <a:pPr algn="ctr"/>
            <a:r>
              <a:rPr lang="pt-BR" dirty="0">
                <a:solidFill>
                  <a:srgbClr val="7030A0"/>
                </a:solidFill>
              </a:rPr>
              <a:t>“</a:t>
            </a:r>
            <a:r>
              <a:rPr lang="pt-BR" dirty="0" err="1">
                <a:solidFill>
                  <a:srgbClr val="7030A0"/>
                </a:solidFill>
              </a:rPr>
              <a:t>SpotiSAFeLeSS</a:t>
            </a:r>
            <a:r>
              <a:rPr lang="pt-BR" dirty="0">
                <a:solidFill>
                  <a:srgbClr val="7030A0"/>
                </a:solidFill>
              </a:rPr>
              <a:t>”</a:t>
            </a:r>
          </a:p>
          <a:p>
            <a:pPr algn="ctr"/>
            <a:r>
              <a:rPr lang="pt-BR" dirty="0" err="1">
                <a:solidFill>
                  <a:srgbClr val="00B0F0"/>
                </a:solidFill>
              </a:rPr>
              <a:t>an</a:t>
            </a:r>
            <a:r>
              <a:rPr lang="pt-BR" dirty="0">
                <a:solidFill>
                  <a:srgbClr val="00B0F0"/>
                </a:solidFill>
              </a:rPr>
              <a:t> </a:t>
            </a:r>
            <a:r>
              <a:rPr lang="pt-BR" dirty="0" err="1">
                <a:solidFill>
                  <a:srgbClr val="00B0F0"/>
                </a:solidFill>
              </a:rPr>
              <a:t>established</a:t>
            </a:r>
            <a:r>
              <a:rPr lang="pt-BR" dirty="0">
                <a:solidFill>
                  <a:srgbClr val="00B0F0"/>
                </a:solidFill>
              </a:rPr>
              <a:t> </a:t>
            </a:r>
          </a:p>
          <a:p>
            <a:pPr algn="ctr"/>
            <a:r>
              <a:rPr lang="pt-BR" dirty="0" err="1">
                <a:solidFill>
                  <a:srgbClr val="00B0F0"/>
                </a:solidFill>
              </a:rPr>
              <a:t>agile</a:t>
            </a:r>
            <a:r>
              <a:rPr lang="pt-BR" dirty="0">
                <a:solidFill>
                  <a:srgbClr val="00B0F0"/>
                </a:solidFill>
              </a:rPr>
              <a:t> approach?</a:t>
            </a:r>
          </a:p>
          <a:p>
            <a:pPr algn="ctr"/>
            <a:r>
              <a:rPr lang="pt-BR" sz="1400" dirty="0">
                <a:solidFill>
                  <a:srgbClr val="0070C0"/>
                </a:solidFill>
              </a:rPr>
              <a:t> </a:t>
            </a:r>
            <a:endParaRPr sz="1400" dirty="0">
              <a:solidFill>
                <a:srgbClr val="0070C0"/>
              </a:solidFill>
            </a:endParaRPr>
          </a:p>
        </p:txBody>
      </p:sp>
    </p:spTree>
    <p:extLst>
      <p:ext uri="{BB962C8B-B14F-4D97-AF65-F5344CB8AC3E}">
        <p14:creationId xmlns:p14="http://schemas.microsoft.com/office/powerpoint/2010/main" val="2473963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4" name="Shape 243"/>
          <p:cNvSpPr txBox="1">
            <a:spLocks/>
          </p:cNvSpPr>
          <p:nvPr/>
        </p:nvSpPr>
        <p:spPr>
          <a:xfrm>
            <a:off x="850375" y="942470"/>
            <a:ext cx="8979951" cy="5671560"/>
          </a:xfrm>
          <a:prstGeom prst="rect">
            <a:avLst/>
          </a:prstGeom>
        </p:spPr>
        <p:txBody>
          <a:bodyPr/>
          <a:lstStyle>
            <a:lvl1pPr marL="0" marR="0" indent="0" algn="l" defTabSz="519060" rtl="0" eaLnBrk="1" fontAlgn="base" latinLnBrk="0" hangingPunct="0">
              <a:lnSpc>
                <a:spcPct val="100000"/>
              </a:lnSpc>
              <a:spcBef>
                <a:spcPts val="1200"/>
              </a:spcBef>
              <a:spcAft>
                <a:spcPts val="0"/>
              </a:spcAft>
              <a:buClrTx/>
              <a:buSzTx/>
              <a:buFontTx/>
              <a:buNone/>
              <a:tabLst/>
              <a:defRPr lang="fr-FR" sz="2400" b="1" noProof="0" dirty="0" smtClean="0">
                <a:solidFill>
                  <a:srgbClr val="000000"/>
                </a:solidFill>
                <a:latin typeface="Trebuchet MS"/>
                <a:ea typeface="ヒラギノ角ゴ Pro W3" charset="0"/>
                <a:cs typeface="Trebuchet MS"/>
                <a:sym typeface="Trebuchet MS" charset="0"/>
              </a:defRPr>
            </a:lvl1pPr>
            <a:lvl2pPr marL="519060" marR="0" indent="-61906" algn="l" defTabSz="519060" rtl="0" eaLnBrk="1" fontAlgn="base" latinLnBrk="0" hangingPunct="0">
              <a:lnSpc>
                <a:spcPct val="100000"/>
              </a:lnSpc>
              <a:spcBef>
                <a:spcPts val="600"/>
              </a:spcBef>
              <a:spcAft>
                <a:spcPts val="0"/>
              </a:spcAft>
              <a:buClrTx/>
              <a:buSzTx/>
              <a:buFontTx/>
              <a:buNone/>
              <a:tabLst/>
              <a:defRPr lang="fr-FR" sz="2000" noProof="0" dirty="0" smtClean="0">
                <a:solidFill>
                  <a:srgbClr val="000000"/>
                </a:solidFill>
                <a:latin typeface="Trebuchet MS"/>
                <a:ea typeface="ヒラギノ角ゴ Pro W3" charset="0"/>
                <a:cs typeface="Trebuchet MS"/>
                <a:sym typeface="Trebuchet MS" charset="0"/>
              </a:defRPr>
            </a:lvl2pPr>
            <a:lvl3pPr marL="978750" marR="0" indent="-342900" algn="l" defTabSz="519060" rtl="0" eaLnBrk="1" fontAlgn="base" latinLnBrk="0" hangingPunct="0">
              <a:lnSpc>
                <a:spcPct val="100000"/>
              </a:lnSpc>
              <a:spcBef>
                <a:spcPts val="600"/>
              </a:spcBef>
              <a:spcAft>
                <a:spcPts val="0"/>
              </a:spcAft>
              <a:buClrTx/>
              <a:buSzTx/>
              <a:buFontTx/>
              <a:buNone/>
              <a:tabLst/>
              <a:defRPr lang="fr-FR" sz="1400" noProof="0" dirty="0" smtClean="0">
                <a:solidFill>
                  <a:srgbClr val="000000"/>
                </a:solidFill>
                <a:latin typeface="Trebuchet MS"/>
                <a:ea typeface="+mn-ea"/>
                <a:cs typeface="Trebuchet MS"/>
                <a:sym typeface="Trebuchet MS" charset="0"/>
              </a:defRPr>
            </a:lvl3pPr>
            <a:lvl4pPr marL="1280250" marR="0" indent="-342900" algn="l" defTabSz="519060" rtl="0" eaLnBrk="1" fontAlgn="base" latinLnBrk="0" hangingPunct="0">
              <a:lnSpc>
                <a:spcPct val="100000"/>
              </a:lnSpc>
              <a:spcBef>
                <a:spcPts val="600"/>
              </a:spcBef>
              <a:spcAft>
                <a:spcPts val="0"/>
              </a:spcAft>
              <a:buClrTx/>
              <a:buSzTx/>
              <a:buFontTx/>
              <a:buNone/>
              <a:tabLst/>
              <a:defRPr lang="fr-FR" sz="1100" noProof="0" dirty="0" smtClean="0">
                <a:solidFill>
                  <a:srgbClr val="000000"/>
                </a:solidFill>
                <a:latin typeface="Trebuchet MS"/>
                <a:ea typeface="+mn-ea"/>
                <a:cs typeface="Trebuchet MS"/>
                <a:sym typeface="Trebuchet MS" charset="0"/>
              </a:defRPr>
            </a:lvl4pPr>
            <a:lvl5pPr marL="1471050" marR="0" indent="-342900" algn="l" defTabSz="519060" rtl="0" eaLnBrk="1" fontAlgn="base" latinLnBrk="0" hangingPunct="0">
              <a:lnSpc>
                <a:spcPct val="100000"/>
              </a:lnSpc>
              <a:spcBef>
                <a:spcPts val="600"/>
              </a:spcBef>
              <a:spcAft>
                <a:spcPts val="0"/>
              </a:spcAft>
              <a:buClrTx/>
              <a:buSzTx/>
              <a:buFontTx/>
              <a:buNone/>
              <a:tabLst/>
              <a:defRPr lang="fr-FR" sz="1000" noProof="0" dirty="0">
                <a:solidFill>
                  <a:srgbClr val="000000"/>
                </a:solidFill>
                <a:latin typeface="Trebuchet MS"/>
                <a:ea typeface="+mn-ea"/>
                <a:cs typeface="Trebuchet MS"/>
                <a:sym typeface="Trebuchet MS" charset="0"/>
              </a:defRPr>
            </a:lvl5pPr>
            <a:lvl6pPr marL="1369886" algn="l" defTabSz="456629" rtl="0" eaLnBrk="1" fontAlgn="base" hangingPunct="1">
              <a:spcBef>
                <a:spcPct val="0"/>
              </a:spcBef>
              <a:spcAft>
                <a:spcPct val="0"/>
              </a:spcAft>
              <a:defRPr sz="1300">
                <a:solidFill>
                  <a:srgbClr val="000000"/>
                </a:solidFill>
                <a:latin typeface="+mn-lt"/>
                <a:ea typeface="+mn-ea"/>
                <a:cs typeface="+mn-cs"/>
                <a:sym typeface="Helvetica" charset="0"/>
              </a:defRPr>
            </a:lvl6pPr>
            <a:lvl7pPr marL="1826515" algn="l" defTabSz="456629" rtl="0" eaLnBrk="1" fontAlgn="base" hangingPunct="1">
              <a:spcBef>
                <a:spcPct val="0"/>
              </a:spcBef>
              <a:spcAft>
                <a:spcPct val="0"/>
              </a:spcAft>
              <a:defRPr sz="1300">
                <a:solidFill>
                  <a:srgbClr val="000000"/>
                </a:solidFill>
                <a:latin typeface="+mn-lt"/>
                <a:ea typeface="+mn-ea"/>
                <a:cs typeface="+mn-cs"/>
                <a:sym typeface="Helvetica" charset="0"/>
              </a:defRPr>
            </a:lvl7pPr>
            <a:lvl8pPr marL="2283145" algn="l" defTabSz="456629" rtl="0" eaLnBrk="1" fontAlgn="base" hangingPunct="1">
              <a:spcBef>
                <a:spcPct val="0"/>
              </a:spcBef>
              <a:spcAft>
                <a:spcPct val="0"/>
              </a:spcAft>
              <a:defRPr sz="1300">
                <a:solidFill>
                  <a:srgbClr val="000000"/>
                </a:solidFill>
                <a:latin typeface="+mn-lt"/>
                <a:ea typeface="+mn-ea"/>
                <a:cs typeface="+mn-cs"/>
                <a:sym typeface="Helvetica" charset="0"/>
              </a:defRPr>
            </a:lvl8pPr>
            <a:lvl9pPr marL="2739771" algn="l" defTabSz="456629" rtl="0" eaLnBrk="1" fontAlgn="base" hangingPunct="1">
              <a:spcBef>
                <a:spcPct val="0"/>
              </a:spcBef>
              <a:spcAft>
                <a:spcPct val="0"/>
              </a:spcAft>
              <a:defRPr sz="1300">
                <a:solidFill>
                  <a:srgbClr val="000000"/>
                </a:solidFill>
                <a:latin typeface="+mn-lt"/>
                <a:ea typeface="+mn-ea"/>
                <a:cs typeface="+mn-cs"/>
                <a:sym typeface="Helvetica" charset="0"/>
              </a:defRPr>
            </a:lvl9pPr>
          </a:lstStyle>
          <a:p>
            <a:endParaRPr lang="pt-BR" sz="3719" kern="0" dirty="0">
              <a:solidFill>
                <a:schemeClr val="bg1"/>
              </a:solidFill>
            </a:endParaRPr>
          </a:p>
          <a:p>
            <a:endParaRPr lang="pt-BR" sz="3719" kern="0" dirty="0">
              <a:solidFill>
                <a:schemeClr val="bg1"/>
              </a:solidFill>
            </a:endParaRPr>
          </a:p>
          <a:p>
            <a:endParaRPr lang="pt-BR" sz="3719" kern="0" dirty="0">
              <a:solidFill>
                <a:schemeClr val="bg1"/>
              </a:solidFill>
            </a:endParaRPr>
          </a:p>
          <a:p>
            <a:pPr algn="ctr"/>
            <a:r>
              <a:rPr lang="pt-BR" sz="4183" kern="0" dirty="0" err="1">
                <a:solidFill>
                  <a:schemeClr val="bg1"/>
                </a:solidFill>
              </a:rPr>
              <a:t>Thank</a:t>
            </a:r>
            <a:r>
              <a:rPr lang="pt-BR" sz="4183" kern="0" dirty="0">
                <a:solidFill>
                  <a:schemeClr val="bg1"/>
                </a:solidFill>
              </a:rPr>
              <a:t> </a:t>
            </a:r>
            <a:r>
              <a:rPr lang="pt-BR" sz="4183" kern="0" dirty="0" err="1">
                <a:solidFill>
                  <a:schemeClr val="bg1"/>
                </a:solidFill>
              </a:rPr>
              <a:t>you</a:t>
            </a:r>
            <a:r>
              <a:rPr lang="pt-BR" sz="4183" kern="0" dirty="0">
                <a:solidFill>
                  <a:schemeClr val="bg1"/>
                </a:solidFill>
              </a:rPr>
              <a:t>! </a:t>
            </a:r>
          </a:p>
          <a:p>
            <a:pPr algn="ctr"/>
            <a:r>
              <a:rPr lang="pt-BR" sz="4183" kern="0" dirty="0">
                <a:solidFill>
                  <a:schemeClr val="bg1"/>
                </a:solidFill>
                <a:sym typeface="Wingdings" panose="05000000000000000000" pitchFamily="2" charset="2"/>
              </a:rPr>
              <a:t></a:t>
            </a:r>
            <a:endParaRPr lang="pt-BR" sz="4183" kern="0" dirty="0">
              <a:solidFill>
                <a:schemeClr val="bg1"/>
              </a:solidFill>
            </a:endParaRPr>
          </a:p>
          <a:p>
            <a:endParaRPr lang="pt-BR" sz="3719" kern="0" dirty="0">
              <a:solidFill>
                <a:schemeClr val="bg1"/>
              </a:solidFill>
            </a:endParaRPr>
          </a:p>
          <a:p>
            <a:endParaRPr lang="pt-BR" sz="3719" kern="0" dirty="0">
              <a:solidFill>
                <a:schemeClr val="bg1"/>
              </a:solidFill>
            </a:endParaRPr>
          </a:p>
        </p:txBody>
      </p:sp>
    </p:spTree>
    <p:extLst>
      <p:ext uri="{BB962C8B-B14F-4D97-AF65-F5344CB8AC3E}">
        <p14:creationId xmlns:p14="http://schemas.microsoft.com/office/powerpoint/2010/main" val="4219993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4" name="Shape 243"/>
          <p:cNvSpPr txBox="1">
            <a:spLocks/>
          </p:cNvSpPr>
          <p:nvPr/>
        </p:nvSpPr>
        <p:spPr>
          <a:xfrm>
            <a:off x="850375" y="942470"/>
            <a:ext cx="8979951" cy="5671560"/>
          </a:xfrm>
          <a:prstGeom prst="rect">
            <a:avLst/>
          </a:prstGeom>
        </p:spPr>
        <p:txBody>
          <a:bodyPr/>
          <a:lstStyle>
            <a:lvl1pPr marL="0" marR="0" indent="0" algn="l" defTabSz="519060" rtl="0" eaLnBrk="1" fontAlgn="base" latinLnBrk="0" hangingPunct="0">
              <a:lnSpc>
                <a:spcPct val="100000"/>
              </a:lnSpc>
              <a:spcBef>
                <a:spcPts val="1200"/>
              </a:spcBef>
              <a:spcAft>
                <a:spcPts val="0"/>
              </a:spcAft>
              <a:buClrTx/>
              <a:buSzTx/>
              <a:buFontTx/>
              <a:buNone/>
              <a:tabLst/>
              <a:defRPr lang="fr-FR" sz="2400" b="1" noProof="0" dirty="0" smtClean="0">
                <a:solidFill>
                  <a:srgbClr val="000000"/>
                </a:solidFill>
                <a:latin typeface="Trebuchet MS"/>
                <a:ea typeface="ヒラギノ角ゴ Pro W3" charset="0"/>
                <a:cs typeface="Trebuchet MS"/>
                <a:sym typeface="Trebuchet MS" charset="0"/>
              </a:defRPr>
            </a:lvl1pPr>
            <a:lvl2pPr marL="519060" marR="0" indent="-61906" algn="l" defTabSz="519060" rtl="0" eaLnBrk="1" fontAlgn="base" latinLnBrk="0" hangingPunct="0">
              <a:lnSpc>
                <a:spcPct val="100000"/>
              </a:lnSpc>
              <a:spcBef>
                <a:spcPts val="600"/>
              </a:spcBef>
              <a:spcAft>
                <a:spcPts val="0"/>
              </a:spcAft>
              <a:buClrTx/>
              <a:buSzTx/>
              <a:buFontTx/>
              <a:buNone/>
              <a:tabLst/>
              <a:defRPr lang="fr-FR" sz="2000" noProof="0" dirty="0" smtClean="0">
                <a:solidFill>
                  <a:srgbClr val="000000"/>
                </a:solidFill>
                <a:latin typeface="Trebuchet MS"/>
                <a:ea typeface="ヒラギノ角ゴ Pro W3" charset="0"/>
                <a:cs typeface="Trebuchet MS"/>
                <a:sym typeface="Trebuchet MS" charset="0"/>
              </a:defRPr>
            </a:lvl2pPr>
            <a:lvl3pPr marL="978750" marR="0" indent="-342900" algn="l" defTabSz="519060" rtl="0" eaLnBrk="1" fontAlgn="base" latinLnBrk="0" hangingPunct="0">
              <a:lnSpc>
                <a:spcPct val="100000"/>
              </a:lnSpc>
              <a:spcBef>
                <a:spcPts val="600"/>
              </a:spcBef>
              <a:spcAft>
                <a:spcPts val="0"/>
              </a:spcAft>
              <a:buClrTx/>
              <a:buSzTx/>
              <a:buFontTx/>
              <a:buNone/>
              <a:tabLst/>
              <a:defRPr lang="fr-FR" sz="1400" noProof="0" dirty="0" smtClean="0">
                <a:solidFill>
                  <a:srgbClr val="000000"/>
                </a:solidFill>
                <a:latin typeface="Trebuchet MS"/>
                <a:ea typeface="+mn-ea"/>
                <a:cs typeface="Trebuchet MS"/>
                <a:sym typeface="Trebuchet MS" charset="0"/>
              </a:defRPr>
            </a:lvl3pPr>
            <a:lvl4pPr marL="1280250" marR="0" indent="-342900" algn="l" defTabSz="519060" rtl="0" eaLnBrk="1" fontAlgn="base" latinLnBrk="0" hangingPunct="0">
              <a:lnSpc>
                <a:spcPct val="100000"/>
              </a:lnSpc>
              <a:spcBef>
                <a:spcPts val="600"/>
              </a:spcBef>
              <a:spcAft>
                <a:spcPts val="0"/>
              </a:spcAft>
              <a:buClrTx/>
              <a:buSzTx/>
              <a:buFontTx/>
              <a:buNone/>
              <a:tabLst/>
              <a:defRPr lang="fr-FR" sz="1100" noProof="0" dirty="0" smtClean="0">
                <a:solidFill>
                  <a:srgbClr val="000000"/>
                </a:solidFill>
                <a:latin typeface="Trebuchet MS"/>
                <a:ea typeface="+mn-ea"/>
                <a:cs typeface="Trebuchet MS"/>
                <a:sym typeface="Trebuchet MS" charset="0"/>
              </a:defRPr>
            </a:lvl4pPr>
            <a:lvl5pPr marL="1471050" marR="0" indent="-342900" algn="l" defTabSz="519060" rtl="0" eaLnBrk="1" fontAlgn="base" latinLnBrk="0" hangingPunct="0">
              <a:lnSpc>
                <a:spcPct val="100000"/>
              </a:lnSpc>
              <a:spcBef>
                <a:spcPts val="600"/>
              </a:spcBef>
              <a:spcAft>
                <a:spcPts val="0"/>
              </a:spcAft>
              <a:buClrTx/>
              <a:buSzTx/>
              <a:buFontTx/>
              <a:buNone/>
              <a:tabLst/>
              <a:defRPr lang="fr-FR" sz="1000" noProof="0" dirty="0">
                <a:solidFill>
                  <a:srgbClr val="000000"/>
                </a:solidFill>
                <a:latin typeface="Trebuchet MS"/>
                <a:ea typeface="+mn-ea"/>
                <a:cs typeface="Trebuchet MS"/>
                <a:sym typeface="Trebuchet MS" charset="0"/>
              </a:defRPr>
            </a:lvl5pPr>
            <a:lvl6pPr marL="1369886" algn="l" defTabSz="456629" rtl="0" eaLnBrk="1" fontAlgn="base" hangingPunct="1">
              <a:spcBef>
                <a:spcPct val="0"/>
              </a:spcBef>
              <a:spcAft>
                <a:spcPct val="0"/>
              </a:spcAft>
              <a:defRPr sz="1300">
                <a:solidFill>
                  <a:srgbClr val="000000"/>
                </a:solidFill>
                <a:latin typeface="+mn-lt"/>
                <a:ea typeface="+mn-ea"/>
                <a:cs typeface="+mn-cs"/>
                <a:sym typeface="Helvetica" charset="0"/>
              </a:defRPr>
            </a:lvl6pPr>
            <a:lvl7pPr marL="1826515" algn="l" defTabSz="456629" rtl="0" eaLnBrk="1" fontAlgn="base" hangingPunct="1">
              <a:spcBef>
                <a:spcPct val="0"/>
              </a:spcBef>
              <a:spcAft>
                <a:spcPct val="0"/>
              </a:spcAft>
              <a:defRPr sz="1300">
                <a:solidFill>
                  <a:srgbClr val="000000"/>
                </a:solidFill>
                <a:latin typeface="+mn-lt"/>
                <a:ea typeface="+mn-ea"/>
                <a:cs typeface="+mn-cs"/>
                <a:sym typeface="Helvetica" charset="0"/>
              </a:defRPr>
            </a:lvl7pPr>
            <a:lvl8pPr marL="2283145" algn="l" defTabSz="456629" rtl="0" eaLnBrk="1" fontAlgn="base" hangingPunct="1">
              <a:spcBef>
                <a:spcPct val="0"/>
              </a:spcBef>
              <a:spcAft>
                <a:spcPct val="0"/>
              </a:spcAft>
              <a:defRPr sz="1300">
                <a:solidFill>
                  <a:srgbClr val="000000"/>
                </a:solidFill>
                <a:latin typeface="+mn-lt"/>
                <a:ea typeface="+mn-ea"/>
                <a:cs typeface="+mn-cs"/>
                <a:sym typeface="Helvetica" charset="0"/>
              </a:defRPr>
            </a:lvl8pPr>
            <a:lvl9pPr marL="2739771" algn="l" defTabSz="456629" rtl="0" eaLnBrk="1" fontAlgn="base" hangingPunct="1">
              <a:spcBef>
                <a:spcPct val="0"/>
              </a:spcBef>
              <a:spcAft>
                <a:spcPct val="0"/>
              </a:spcAft>
              <a:defRPr sz="1300">
                <a:solidFill>
                  <a:srgbClr val="000000"/>
                </a:solidFill>
                <a:latin typeface="+mn-lt"/>
                <a:ea typeface="+mn-ea"/>
                <a:cs typeface="+mn-cs"/>
                <a:sym typeface="Helvetica" charset="0"/>
              </a:defRPr>
            </a:lvl9pPr>
          </a:lstStyle>
          <a:p>
            <a:endParaRPr lang="pt-BR" sz="3719" kern="0" dirty="0">
              <a:solidFill>
                <a:schemeClr val="bg1"/>
              </a:solidFill>
            </a:endParaRPr>
          </a:p>
          <a:p>
            <a:endParaRPr lang="pt-BR" sz="3719" kern="0" dirty="0">
              <a:solidFill>
                <a:schemeClr val="bg1"/>
              </a:solidFill>
            </a:endParaRPr>
          </a:p>
          <a:p>
            <a:endParaRPr lang="pt-BR" sz="3719" kern="0" dirty="0">
              <a:solidFill>
                <a:schemeClr val="bg1"/>
              </a:solidFill>
            </a:endParaRPr>
          </a:p>
          <a:p>
            <a:pPr algn="ctr"/>
            <a:r>
              <a:rPr lang="pt-BR" sz="4183" kern="0" dirty="0" err="1">
                <a:solidFill>
                  <a:schemeClr val="bg1"/>
                </a:solidFill>
              </a:rPr>
              <a:t>Questions</a:t>
            </a:r>
            <a:r>
              <a:rPr lang="pt-BR" sz="4183" kern="0" dirty="0">
                <a:solidFill>
                  <a:schemeClr val="bg1"/>
                </a:solidFill>
              </a:rPr>
              <a:t>?</a:t>
            </a:r>
          </a:p>
          <a:p>
            <a:endParaRPr lang="pt-BR" sz="3719" kern="0" dirty="0">
              <a:solidFill>
                <a:schemeClr val="bg1"/>
              </a:solidFill>
            </a:endParaRPr>
          </a:p>
          <a:p>
            <a:endParaRPr lang="pt-BR" sz="3719" kern="0" dirty="0">
              <a:solidFill>
                <a:schemeClr val="bg1"/>
              </a:solidFill>
            </a:endParaRPr>
          </a:p>
        </p:txBody>
      </p:sp>
    </p:spTree>
    <p:extLst>
      <p:ext uri="{BB962C8B-B14F-4D97-AF65-F5344CB8AC3E}">
        <p14:creationId xmlns:p14="http://schemas.microsoft.com/office/powerpoint/2010/main" val="36295005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9" name="Shape 369"/>
          <p:cNvSpPr/>
          <p:nvPr/>
        </p:nvSpPr>
        <p:spPr>
          <a:xfrm>
            <a:off x="-132258" y="5430280"/>
            <a:ext cx="10833077" cy="2111216"/>
          </a:xfrm>
          <a:prstGeom prst="rect">
            <a:avLst/>
          </a:prstGeom>
          <a:blipFill>
            <a:blip r:embed="rId3"/>
          </a:blipFill>
          <a:ln w="3175">
            <a:miter lim="400000"/>
          </a:ln>
        </p:spPr>
        <p:txBody>
          <a:bodyPr lIns="22138" tIns="22138" rIns="22138" bIns="22138" anchor="ctr"/>
          <a:lstStyle/>
          <a:p>
            <a:pPr>
              <a:defRPr sz="2000">
                <a:solidFill>
                  <a:srgbClr val="FFFFFF"/>
                </a:solidFill>
              </a:defRPr>
            </a:pPr>
            <a:endParaRPr sz="1549"/>
          </a:p>
        </p:txBody>
      </p:sp>
      <p:sp>
        <p:nvSpPr>
          <p:cNvPr id="370" name="Shape 370"/>
          <p:cNvSpPr/>
          <p:nvPr/>
        </p:nvSpPr>
        <p:spPr>
          <a:xfrm>
            <a:off x="-132257" y="5150729"/>
            <a:ext cx="10873208" cy="2443945"/>
          </a:xfrm>
          <a:prstGeom prst="rect">
            <a:avLst/>
          </a:prstGeom>
          <a:blipFill>
            <a:blip r:embed="rId4">
              <a:alphaModFix amt="48074"/>
            </a:blip>
          </a:blipFill>
          <a:ln w="3175">
            <a:miter lim="400000"/>
          </a:ln>
        </p:spPr>
        <p:txBody>
          <a:bodyPr lIns="22138" tIns="22138" rIns="22138" bIns="22138" anchor="ctr"/>
          <a:lstStyle/>
          <a:p>
            <a:pPr>
              <a:defRPr sz="2000">
                <a:solidFill>
                  <a:srgbClr val="FFFFFF"/>
                </a:solidFill>
              </a:defRPr>
            </a:pPr>
            <a:endParaRPr sz="1549"/>
          </a:p>
        </p:txBody>
      </p:sp>
      <p:pic>
        <p:nvPicPr>
          <p:cNvPr id="371" name="oobeya-small.jpg"/>
          <p:cNvPicPr>
            <a:picLocks noChangeAspect="1"/>
          </p:cNvPicPr>
          <p:nvPr/>
        </p:nvPicPr>
        <p:blipFill>
          <a:blip r:embed="rId5">
            <a:extLst/>
          </a:blip>
          <a:srcRect b="12704"/>
          <a:stretch>
            <a:fillRect/>
          </a:stretch>
        </p:blipFill>
        <p:spPr>
          <a:xfrm>
            <a:off x="0" y="-81897"/>
            <a:ext cx="10700818" cy="5588387"/>
          </a:xfrm>
          <a:prstGeom prst="rect">
            <a:avLst/>
          </a:prstGeom>
          <a:ln w="3175">
            <a:miter lim="400000"/>
          </a:ln>
        </p:spPr>
      </p:pic>
      <p:sp>
        <p:nvSpPr>
          <p:cNvPr id="372" name="Shape 372"/>
          <p:cNvSpPr>
            <a:spLocks noGrp="1"/>
          </p:cNvSpPr>
          <p:nvPr>
            <p:ph type="title"/>
          </p:nvPr>
        </p:nvSpPr>
        <p:spPr>
          <a:xfrm>
            <a:off x="2237527" y="570472"/>
            <a:ext cx="5952262" cy="1111576"/>
          </a:xfrm>
          <a:prstGeom prst="rect">
            <a:avLst/>
          </a:prstGeom>
          <a:solidFill>
            <a:srgbClr val="E451B1"/>
          </a:solidFill>
        </p:spPr>
        <p:txBody>
          <a:bodyPr anchor="ctr"/>
          <a:lstStyle>
            <a:lvl1pPr algn="ctr">
              <a:defRPr sz="8900"/>
            </a:lvl1pPr>
          </a:lstStyle>
          <a:p>
            <a:r>
              <a:t>Thank you!</a:t>
            </a:r>
          </a:p>
        </p:txBody>
      </p:sp>
      <p:sp>
        <p:nvSpPr>
          <p:cNvPr id="380" name="Shape 380"/>
          <p:cNvSpPr/>
          <p:nvPr/>
        </p:nvSpPr>
        <p:spPr>
          <a:xfrm>
            <a:off x="2009655" y="5430279"/>
            <a:ext cx="6380087" cy="1908289"/>
          </a:xfrm>
          <a:prstGeom prst="rect">
            <a:avLst/>
          </a:prstGeom>
          <a:ln w="3175">
            <a:miter lim="400000"/>
          </a:ln>
          <a:extLst>
            <a:ext uri="{C572A759-6A51-4108-AA02-DFA0A04FC94B}">
              <ma14:wrappingTextBoxFlag xmlns:ma14="http://schemas.microsoft.com/office/mac/drawingml/2011/main" xmlns="" val="1"/>
            </a:ext>
          </a:extLst>
        </p:spPr>
        <p:txBody>
          <a:bodyPr wrap="none" lIns="22138" tIns="22138" rIns="22138" bIns="22138">
            <a:noAutofit/>
          </a:bodyPr>
          <a:lstStyle/>
          <a:p>
            <a:pPr algn="ctr" defTabSz="354193">
              <a:defRPr sz="3700" b="1">
                <a:solidFill>
                  <a:srgbClr val="F6FFFF"/>
                </a:solidFill>
                <a:latin typeface="Helvetica Neue"/>
                <a:ea typeface="Helvetica Neue"/>
                <a:cs typeface="Helvetica Neue"/>
                <a:sym typeface="Helvetica Neue"/>
              </a:defRPr>
            </a:pPr>
            <a:r>
              <a:rPr sz="2866" u="sng" dirty="0"/>
              <a:t>Artur Margonari</a:t>
            </a:r>
            <a:endParaRPr lang="pt-BR" sz="2866" u="sng" dirty="0"/>
          </a:p>
          <a:p>
            <a:pPr algn="ctr" defTabSz="354193">
              <a:defRPr sz="3700" b="1">
                <a:solidFill>
                  <a:srgbClr val="F6FFFF"/>
                </a:solidFill>
                <a:latin typeface="Helvetica Neue"/>
                <a:ea typeface="Helvetica Neue"/>
                <a:cs typeface="Helvetica Neue"/>
                <a:sym typeface="Helvetica Neue"/>
              </a:defRPr>
            </a:pPr>
            <a:r>
              <a:rPr lang="pt-BR" sz="2324" u="sng" dirty="0" err="1">
                <a:solidFill>
                  <a:srgbClr val="F6FFFF"/>
                </a:solidFill>
              </a:rPr>
              <a:t>Agile</a:t>
            </a:r>
            <a:r>
              <a:rPr lang="pt-BR" sz="2324" u="sng" dirty="0">
                <a:solidFill>
                  <a:srgbClr val="F6FFFF"/>
                </a:solidFill>
              </a:rPr>
              <a:t> coach, </a:t>
            </a:r>
            <a:r>
              <a:rPr lang="pt-BR" sz="2324" u="sng" dirty="0" err="1">
                <a:solidFill>
                  <a:srgbClr val="F6FFFF"/>
                </a:solidFill>
              </a:rPr>
              <a:t>Trainer</a:t>
            </a:r>
            <a:r>
              <a:rPr lang="pt-BR" sz="2324" u="sng" dirty="0">
                <a:solidFill>
                  <a:srgbClr val="F6FFFF"/>
                </a:solidFill>
              </a:rPr>
              <a:t> </a:t>
            </a:r>
            <a:r>
              <a:rPr lang="pt-BR" sz="2324" u="sng" dirty="0" err="1">
                <a:solidFill>
                  <a:srgbClr val="F6FFFF"/>
                </a:solidFill>
              </a:rPr>
              <a:t>and</a:t>
            </a:r>
            <a:r>
              <a:rPr lang="pt-BR" sz="2324" u="sng" dirty="0">
                <a:solidFill>
                  <a:srgbClr val="F6FFFF"/>
                </a:solidFill>
              </a:rPr>
              <a:t> </a:t>
            </a:r>
            <a:r>
              <a:rPr lang="pt-BR" sz="2324" u="sng" dirty="0" err="1">
                <a:solidFill>
                  <a:srgbClr val="F6FFFF"/>
                </a:solidFill>
              </a:rPr>
              <a:t>Facilitator</a:t>
            </a:r>
            <a:endParaRPr sz="2324" u="sng" dirty="0">
              <a:solidFill>
                <a:srgbClr val="F6FFFF"/>
              </a:solidFill>
            </a:endParaRPr>
          </a:p>
          <a:p>
            <a:pPr defTabSz="354193">
              <a:defRPr sz="3700">
                <a:solidFill>
                  <a:srgbClr val="F6FFFF"/>
                </a:solidFill>
                <a:latin typeface="Helvetica Neue Thin"/>
                <a:ea typeface="Helvetica Neue Thin"/>
                <a:cs typeface="Helvetica Neue Thin"/>
                <a:sym typeface="Helvetica Neue Thin"/>
              </a:defRPr>
            </a:pPr>
            <a:endParaRPr lang="fr-BE" sz="2000" u="sng" dirty="0">
              <a:latin typeface="Helvetica Neue Light"/>
              <a:ea typeface="Helvetica Neue Light"/>
              <a:cs typeface="Helvetica Neue Light"/>
              <a:sym typeface="Helvetica Neue Light"/>
            </a:endParaRPr>
          </a:p>
          <a:p>
            <a:pPr defTabSz="354193">
              <a:defRPr sz="3700">
                <a:solidFill>
                  <a:srgbClr val="F6FFFF"/>
                </a:solidFill>
                <a:latin typeface="Helvetica Neue Thin"/>
                <a:ea typeface="Helvetica Neue Thin"/>
                <a:cs typeface="Helvetica Neue Thin"/>
                <a:sym typeface="Helvetica Neue Thin"/>
              </a:defRPr>
            </a:pPr>
            <a:r>
              <a:rPr lang="fr-BE" sz="2000" u="sng" dirty="0">
                <a:latin typeface="Helvetica Neue Light"/>
                <a:ea typeface="Helvetica Neue Light"/>
                <a:cs typeface="Helvetica Neue Light"/>
                <a:sym typeface="Helvetica Neue Light"/>
              </a:rPr>
              <a:t>Email</a:t>
            </a:r>
            <a:r>
              <a:rPr lang="fr-BE" sz="2000" dirty="0">
                <a:latin typeface="Helvetica Neue Light"/>
                <a:ea typeface="Helvetica Neue Light"/>
                <a:cs typeface="Helvetica Neue Light"/>
                <a:sym typeface="Helvetica Neue Light"/>
              </a:rPr>
              <a:t>: </a:t>
            </a:r>
            <a:r>
              <a:rPr sz="2000" dirty="0">
                <a:solidFill>
                  <a:schemeClr val="bg1"/>
                </a:solidFill>
                <a:latin typeface="Helvetica Neue Light"/>
                <a:ea typeface="Helvetica Neue Light"/>
                <a:cs typeface="Helvetica Neue Light"/>
                <a:sym typeface="Helvetica Neue Light"/>
              </a:rPr>
              <a:t>amargonari@wemanity.com</a:t>
            </a:r>
            <a:endParaRPr lang="fr-BE" sz="2000" dirty="0">
              <a:solidFill>
                <a:schemeClr val="bg1"/>
              </a:solidFill>
              <a:latin typeface="Helvetica Neue Light"/>
              <a:ea typeface="Helvetica Neue Light"/>
              <a:cs typeface="Helvetica Neue Light"/>
              <a:sym typeface="Helvetica Neue Light"/>
            </a:endParaRPr>
          </a:p>
          <a:p>
            <a:pPr defTabSz="354193">
              <a:defRPr sz="3700">
                <a:solidFill>
                  <a:srgbClr val="F6FFFF"/>
                </a:solidFill>
                <a:latin typeface="Helvetica Neue Thin"/>
                <a:ea typeface="Helvetica Neue Thin"/>
                <a:cs typeface="Helvetica Neue Thin"/>
                <a:sym typeface="Helvetica Neue Thin"/>
              </a:defRPr>
            </a:pPr>
            <a:r>
              <a:rPr lang="fr-BE" sz="2000" u="sng" dirty="0">
                <a:latin typeface="Helvetica Neue Light"/>
                <a:ea typeface="Helvetica Neue Light"/>
                <a:cs typeface="Helvetica Neue Light"/>
                <a:sym typeface="Helvetica Neue Light"/>
              </a:rPr>
              <a:t>Twitter</a:t>
            </a:r>
            <a:r>
              <a:rPr lang="fr-BE" sz="2000" dirty="0">
                <a:latin typeface="Helvetica Neue Light"/>
                <a:ea typeface="Helvetica Neue Light"/>
                <a:cs typeface="Helvetica Neue Light"/>
                <a:sym typeface="Helvetica Neue Light"/>
              </a:rPr>
              <a:t>: </a:t>
            </a:r>
            <a:r>
              <a:rPr lang="fr-BE" sz="2000" dirty="0" err="1">
                <a:latin typeface="Helvetica Neue Light"/>
                <a:ea typeface="Helvetica Neue Light"/>
                <a:cs typeface="Helvetica Neue Light"/>
                <a:sym typeface="Helvetica Neue Light"/>
              </a:rPr>
              <a:t>arturmargonari</a:t>
            </a:r>
            <a:endParaRPr sz="2000" dirty="0">
              <a:latin typeface="Helvetica Neue Light"/>
              <a:ea typeface="Helvetica Neue Light"/>
              <a:cs typeface="Helvetica Neue Light"/>
              <a:sym typeface="Helvetica Neue Light"/>
            </a:endParaRPr>
          </a:p>
          <a:p>
            <a:pPr defTabSz="354193">
              <a:defRPr sz="3700">
                <a:solidFill>
                  <a:srgbClr val="F6FFFF"/>
                </a:solidFill>
                <a:latin typeface="Helvetica Neue Thin"/>
                <a:ea typeface="Helvetica Neue Thin"/>
                <a:cs typeface="Helvetica Neue Thin"/>
                <a:sym typeface="Helvetica Neue Thin"/>
              </a:defRPr>
            </a:pPr>
            <a:r>
              <a:rPr lang="fr-BE" sz="2000" u="sng" dirty="0">
                <a:latin typeface="Helvetica Neue Light"/>
                <a:ea typeface="Helvetica Neue Light"/>
                <a:cs typeface="Helvetica Neue Light"/>
                <a:sym typeface="Helvetica Neue Light"/>
              </a:rPr>
              <a:t>Mobile</a:t>
            </a:r>
            <a:r>
              <a:rPr lang="fr-BE" sz="2000" dirty="0">
                <a:latin typeface="Helvetica Neue Light"/>
                <a:ea typeface="Helvetica Neue Light"/>
                <a:cs typeface="Helvetica Neue Light"/>
                <a:sym typeface="Helvetica Neue Light"/>
              </a:rPr>
              <a:t>: </a:t>
            </a:r>
            <a:r>
              <a:rPr sz="2000" dirty="0">
                <a:latin typeface="Helvetica Neue Light"/>
                <a:ea typeface="Helvetica Neue Light"/>
                <a:cs typeface="Helvetica Neue Light"/>
                <a:sym typeface="Helvetica Neue Light"/>
              </a:rPr>
              <a:t>+32 483 71 87 64</a:t>
            </a:r>
          </a:p>
        </p:txBody>
      </p:sp>
      <p:pic>
        <p:nvPicPr>
          <p:cNvPr id="3" name="Picture 2">
            <a:extLst>
              <a:ext uri="{FF2B5EF4-FFF2-40B4-BE49-F238E27FC236}">
                <a16:creationId xmlns:a16="http://schemas.microsoft.com/office/drawing/2014/main" id="{2A34C06F-6AAA-49B5-9627-78B54688FB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1398" y="1761970"/>
            <a:ext cx="3276600" cy="3667125"/>
          </a:xfrm>
          <a:prstGeom prst="rect">
            <a:avLst/>
          </a:prstGeom>
        </p:spPr>
      </p:pic>
    </p:spTree>
    <p:extLst>
      <p:ext uri="{BB962C8B-B14F-4D97-AF65-F5344CB8AC3E}">
        <p14:creationId xmlns:p14="http://schemas.microsoft.com/office/powerpoint/2010/main" val="301837589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hape 281"/>
          <p:cNvSpPr/>
          <p:nvPr/>
        </p:nvSpPr>
        <p:spPr>
          <a:xfrm>
            <a:off x="1091878" y="1610460"/>
            <a:ext cx="8199923" cy="4120359"/>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dirty="0" err="1">
                <a:solidFill>
                  <a:srgbClr val="0070C0"/>
                </a:solidFill>
              </a:rPr>
              <a:t>Existing</a:t>
            </a:r>
            <a:r>
              <a:rPr lang="pt-BR" dirty="0">
                <a:solidFill>
                  <a:srgbClr val="0070C0"/>
                </a:solidFill>
              </a:rPr>
              <a:t> </a:t>
            </a:r>
            <a:r>
              <a:rPr lang="pt-BR" dirty="0" err="1">
                <a:solidFill>
                  <a:srgbClr val="00B050"/>
                </a:solidFill>
              </a:rPr>
              <a:t>models</a:t>
            </a:r>
            <a:r>
              <a:rPr lang="pt-BR" dirty="0">
                <a:solidFill>
                  <a:srgbClr val="0070C0"/>
                </a:solidFill>
              </a:rPr>
              <a:t>/</a:t>
            </a:r>
            <a:r>
              <a:rPr lang="pt-BR" dirty="0">
                <a:solidFill>
                  <a:srgbClr val="00B050"/>
                </a:solidFill>
              </a:rPr>
              <a:t>frameworks</a:t>
            </a:r>
            <a:r>
              <a:rPr lang="pt-BR" dirty="0">
                <a:solidFill>
                  <a:srgbClr val="0070C0"/>
                </a:solidFill>
              </a:rPr>
              <a:t> to </a:t>
            </a:r>
            <a:r>
              <a:rPr lang="pt-BR" dirty="0" err="1">
                <a:solidFill>
                  <a:srgbClr val="0070C0"/>
                </a:solidFill>
              </a:rPr>
              <a:t>scale</a:t>
            </a:r>
            <a:r>
              <a:rPr lang="pt-BR" dirty="0">
                <a:solidFill>
                  <a:srgbClr val="0070C0"/>
                </a:solidFill>
              </a:rPr>
              <a:t> </a:t>
            </a:r>
          </a:p>
          <a:p>
            <a:pPr algn="ctr"/>
            <a:r>
              <a:rPr lang="pt-BR" dirty="0" err="1">
                <a:solidFill>
                  <a:srgbClr val="00B0F0"/>
                </a:solidFill>
              </a:rPr>
              <a:t>agile</a:t>
            </a:r>
            <a:r>
              <a:rPr lang="pt-BR" dirty="0">
                <a:solidFill>
                  <a:srgbClr val="0070C0"/>
                </a:solidFill>
              </a:rPr>
              <a:t>?</a:t>
            </a:r>
            <a:endParaRPr dirty="0">
              <a:solidFill>
                <a:srgbClr val="0070C0"/>
              </a:solidFill>
            </a:endParaRPr>
          </a:p>
        </p:txBody>
      </p:sp>
    </p:spTree>
    <p:extLst>
      <p:ext uri="{BB962C8B-B14F-4D97-AF65-F5344CB8AC3E}">
        <p14:creationId xmlns:p14="http://schemas.microsoft.com/office/powerpoint/2010/main" val="37137031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Image result for light 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3830"/>
            <a:ext cx="13803089" cy="597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2964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Image result for many lights bulbs on"/>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04420" y="753829"/>
            <a:ext cx="10420690" cy="58616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9379"/>
          <a:stretch/>
        </p:blipFill>
        <p:spPr bwMode="auto">
          <a:xfrm>
            <a:off x="6070955" y="753830"/>
            <a:ext cx="5473866" cy="586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6720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hape 281"/>
          <p:cNvSpPr/>
          <p:nvPr/>
        </p:nvSpPr>
        <p:spPr>
          <a:xfrm>
            <a:off x="1091878" y="2826176"/>
            <a:ext cx="8199923" cy="1688924"/>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dirty="0" err="1">
                <a:solidFill>
                  <a:srgbClr val="00B0F0"/>
                </a:solidFill>
              </a:rPr>
              <a:t>Take</a:t>
            </a:r>
            <a:r>
              <a:rPr lang="pt-BR" dirty="0">
                <a:solidFill>
                  <a:srgbClr val="00B0F0"/>
                </a:solidFill>
              </a:rPr>
              <a:t> </a:t>
            </a:r>
            <a:r>
              <a:rPr lang="pt-BR" dirty="0" err="1">
                <a:solidFill>
                  <a:srgbClr val="00B0F0"/>
                </a:solidFill>
              </a:rPr>
              <a:t>aways</a:t>
            </a:r>
            <a:r>
              <a:rPr lang="pt-BR" dirty="0">
                <a:solidFill>
                  <a:srgbClr val="00B0F0"/>
                </a:solidFill>
              </a:rPr>
              <a:t> </a:t>
            </a:r>
          </a:p>
          <a:p>
            <a:pPr algn="ctr"/>
            <a:r>
              <a:rPr lang="pt-BR" sz="4000" dirty="0">
                <a:solidFill>
                  <a:srgbClr val="002060"/>
                </a:solidFill>
              </a:rPr>
              <a:t>2 minutes</a:t>
            </a:r>
            <a:endParaRPr sz="4000" dirty="0">
              <a:solidFill>
                <a:srgbClr val="002060"/>
              </a:solidFill>
            </a:endParaRPr>
          </a:p>
        </p:txBody>
      </p:sp>
    </p:spTree>
    <p:extLst>
      <p:ext uri="{BB962C8B-B14F-4D97-AF65-F5344CB8AC3E}">
        <p14:creationId xmlns:p14="http://schemas.microsoft.com/office/powerpoint/2010/main" val="1364638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Shape 281"/>
          <p:cNvSpPr/>
          <p:nvPr/>
        </p:nvSpPr>
        <p:spPr>
          <a:xfrm>
            <a:off x="1163770" y="2986140"/>
            <a:ext cx="8199923" cy="734817"/>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sz="4400" dirty="0">
                <a:solidFill>
                  <a:srgbClr val="0070C0"/>
                </a:solidFill>
              </a:rPr>
              <a:t>Time </a:t>
            </a:r>
            <a:r>
              <a:rPr lang="pt-BR" sz="4400" dirty="0" err="1">
                <a:solidFill>
                  <a:srgbClr val="0070C0"/>
                </a:solidFill>
              </a:rPr>
              <a:t>to</a:t>
            </a:r>
            <a:r>
              <a:rPr lang="pt-BR" sz="4400" dirty="0">
                <a:solidFill>
                  <a:srgbClr val="0070C0"/>
                </a:solidFill>
              </a:rPr>
              <a:t> use </a:t>
            </a:r>
            <a:r>
              <a:rPr lang="pt-BR" sz="4400" dirty="0" err="1">
                <a:solidFill>
                  <a:srgbClr val="0070C0"/>
                </a:solidFill>
              </a:rPr>
              <a:t>the</a:t>
            </a:r>
            <a:r>
              <a:rPr lang="pt-BR" sz="4400" dirty="0">
                <a:solidFill>
                  <a:srgbClr val="0070C0"/>
                </a:solidFill>
              </a:rPr>
              <a:t> </a:t>
            </a:r>
            <a:r>
              <a:rPr lang="pt-BR" sz="4400" dirty="0" err="1">
                <a:solidFill>
                  <a:srgbClr val="0070C0"/>
                </a:solidFill>
              </a:rPr>
              <a:t>postits</a:t>
            </a:r>
            <a:r>
              <a:rPr lang="pt-BR" sz="4400" dirty="0">
                <a:solidFill>
                  <a:srgbClr val="0070C0"/>
                </a:solidFill>
              </a:rPr>
              <a:t> </a:t>
            </a:r>
            <a:r>
              <a:rPr lang="pt-BR" sz="4400" dirty="0">
                <a:solidFill>
                  <a:srgbClr val="0070C0"/>
                </a:solidFill>
                <a:sym typeface="Wingdings" panose="05000000000000000000" pitchFamily="2" charset="2"/>
              </a:rPr>
              <a:t></a:t>
            </a:r>
            <a:endParaRPr lang="en-US" sz="8000" dirty="0">
              <a:solidFill>
                <a:srgbClr val="0070C0"/>
              </a:solidFill>
            </a:endParaRPr>
          </a:p>
        </p:txBody>
      </p:sp>
    </p:spTree>
    <p:extLst>
      <p:ext uri="{BB962C8B-B14F-4D97-AF65-F5344CB8AC3E}">
        <p14:creationId xmlns:p14="http://schemas.microsoft.com/office/powerpoint/2010/main" val="366939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Shape 281"/>
          <p:cNvSpPr/>
          <p:nvPr/>
        </p:nvSpPr>
        <p:spPr>
          <a:xfrm>
            <a:off x="1163770" y="1970478"/>
            <a:ext cx="8199923" cy="2766142"/>
          </a:xfrm>
          <a:prstGeom prst="rect">
            <a:avLst/>
          </a:prstGeom>
          <a:ln w="3175">
            <a:miter lim="400000"/>
          </a:ln>
          <a:extLst>
            <a:ext uri="{C572A759-6A51-4108-AA02-DFA0A04FC94B}">
              <ma14:wrappingTextBoxFlag xmlns:ma14="http://schemas.microsoft.com/office/mac/drawingml/2011/main" xmlns="" val="1"/>
            </a:ext>
          </a:extLst>
        </p:spPr>
        <p:txBody>
          <a:bodyPr lIns="28575" tIns="28575" rIns="28575" bIns="28575" anchor="ctr">
            <a:spAutoFit/>
          </a:bodyPr>
          <a:lstStyle>
            <a:lvl1pPr>
              <a:defRPr sz="6600" b="1">
                <a:solidFill>
                  <a:srgbClr val="2FCDFA"/>
                </a:solidFill>
                <a:latin typeface="Helvetica Neue"/>
                <a:ea typeface="Helvetica Neue"/>
                <a:cs typeface="Helvetica Neue"/>
                <a:sym typeface="Helvetica Neue"/>
              </a:defRPr>
            </a:lvl1pPr>
          </a:lstStyle>
          <a:p>
            <a:pPr algn="ctr"/>
            <a:r>
              <a:rPr lang="pt-BR" sz="4400" dirty="0" err="1">
                <a:solidFill>
                  <a:srgbClr val="0070C0"/>
                </a:solidFill>
              </a:rPr>
              <a:t>Quick</a:t>
            </a:r>
            <a:r>
              <a:rPr lang="pt-BR" sz="4400" dirty="0">
                <a:solidFill>
                  <a:srgbClr val="0070C0"/>
                </a:solidFill>
              </a:rPr>
              <a:t> </a:t>
            </a:r>
            <a:r>
              <a:rPr lang="pt-BR" sz="4400" dirty="0" err="1">
                <a:solidFill>
                  <a:srgbClr val="7030A0"/>
                </a:solidFill>
              </a:rPr>
              <a:t>check</a:t>
            </a:r>
            <a:r>
              <a:rPr lang="pt-BR" sz="4400" dirty="0">
                <a:solidFill>
                  <a:srgbClr val="0070C0"/>
                </a:solidFill>
              </a:rPr>
              <a:t> </a:t>
            </a:r>
          </a:p>
          <a:p>
            <a:pPr algn="ctr"/>
            <a:r>
              <a:rPr lang="pt-BR" sz="4400" dirty="0" err="1">
                <a:solidFill>
                  <a:srgbClr val="0070C0"/>
                </a:solidFill>
              </a:rPr>
              <a:t>about</a:t>
            </a:r>
            <a:r>
              <a:rPr lang="pt-BR" sz="4400" dirty="0">
                <a:solidFill>
                  <a:srgbClr val="0070C0"/>
                </a:solidFill>
              </a:rPr>
              <a:t> </a:t>
            </a:r>
            <a:r>
              <a:rPr lang="pt-BR" sz="4400" dirty="0" err="1">
                <a:solidFill>
                  <a:srgbClr val="0070C0"/>
                </a:solidFill>
              </a:rPr>
              <a:t>the</a:t>
            </a:r>
            <a:r>
              <a:rPr lang="pt-BR" sz="4400" dirty="0">
                <a:solidFill>
                  <a:srgbClr val="0070C0"/>
                </a:solidFill>
              </a:rPr>
              <a:t> </a:t>
            </a:r>
            <a:r>
              <a:rPr lang="pt-BR" sz="4400" dirty="0" err="1">
                <a:solidFill>
                  <a:srgbClr val="7030A0"/>
                </a:solidFill>
              </a:rPr>
              <a:t>knowledge</a:t>
            </a:r>
            <a:r>
              <a:rPr lang="pt-BR" sz="4400" dirty="0">
                <a:solidFill>
                  <a:srgbClr val="0070C0"/>
                </a:solidFill>
              </a:rPr>
              <a:t> </a:t>
            </a:r>
          </a:p>
          <a:p>
            <a:pPr algn="ctr"/>
            <a:r>
              <a:rPr lang="pt-BR" sz="4400" dirty="0" err="1">
                <a:solidFill>
                  <a:srgbClr val="0070C0"/>
                </a:solidFill>
              </a:rPr>
              <a:t>of</a:t>
            </a:r>
            <a:r>
              <a:rPr lang="pt-BR" sz="4400" dirty="0">
                <a:solidFill>
                  <a:srgbClr val="0070C0"/>
                </a:solidFill>
              </a:rPr>
              <a:t> </a:t>
            </a:r>
            <a:r>
              <a:rPr lang="pt-BR" sz="4400" dirty="0" err="1">
                <a:solidFill>
                  <a:srgbClr val="7030A0"/>
                </a:solidFill>
              </a:rPr>
              <a:t>three</a:t>
            </a:r>
            <a:r>
              <a:rPr lang="pt-BR" sz="4400" dirty="0">
                <a:solidFill>
                  <a:srgbClr val="0070C0"/>
                </a:solidFill>
              </a:rPr>
              <a:t> </a:t>
            </a:r>
          </a:p>
          <a:p>
            <a:pPr algn="ctr"/>
            <a:r>
              <a:rPr lang="pt-BR" sz="4400" dirty="0" err="1">
                <a:solidFill>
                  <a:srgbClr val="0070C0"/>
                </a:solidFill>
              </a:rPr>
              <a:t>of</a:t>
            </a:r>
            <a:r>
              <a:rPr lang="pt-BR" sz="4400" dirty="0">
                <a:solidFill>
                  <a:srgbClr val="0070C0"/>
                </a:solidFill>
              </a:rPr>
              <a:t> </a:t>
            </a:r>
            <a:r>
              <a:rPr lang="pt-BR" sz="4400" dirty="0" err="1">
                <a:solidFill>
                  <a:srgbClr val="0070C0"/>
                </a:solidFill>
              </a:rPr>
              <a:t>these</a:t>
            </a:r>
            <a:r>
              <a:rPr lang="pt-BR" sz="4400" dirty="0">
                <a:solidFill>
                  <a:srgbClr val="0070C0"/>
                </a:solidFill>
              </a:rPr>
              <a:t> </a:t>
            </a:r>
            <a:r>
              <a:rPr lang="pt-BR" sz="4400" dirty="0" err="1">
                <a:solidFill>
                  <a:srgbClr val="7030A0"/>
                </a:solidFill>
              </a:rPr>
              <a:t>models</a:t>
            </a:r>
            <a:endParaRPr lang="en-US" sz="8000" dirty="0">
              <a:solidFill>
                <a:srgbClr val="7030A0"/>
              </a:solidFill>
            </a:endParaRPr>
          </a:p>
        </p:txBody>
      </p:sp>
    </p:spTree>
    <p:extLst>
      <p:ext uri="{BB962C8B-B14F-4D97-AF65-F5344CB8AC3E}">
        <p14:creationId xmlns:p14="http://schemas.microsoft.com/office/powerpoint/2010/main" val="3037719851"/>
      </p:ext>
    </p:extLst>
  </p:cSld>
  <p:clrMapOvr>
    <a:masterClrMapping/>
  </p:clrMapOvr>
</p:sld>
</file>

<file path=ppt/theme/theme1.xml><?xml version="1.0" encoding="utf-8"?>
<a:theme xmlns:a="http://schemas.openxmlformats.org/drawingml/2006/main" name="Default Theme">
  <a:themeElements>
    <a:clrScheme name="Wemanity 1">
      <a:dk1>
        <a:srgbClr val="000000"/>
      </a:dk1>
      <a:lt1>
        <a:srgbClr val="FFFFFF"/>
      </a:lt1>
      <a:dk2>
        <a:srgbClr val="DFF7FB"/>
      </a:dk2>
      <a:lt2>
        <a:srgbClr val="000C3F"/>
      </a:lt2>
      <a:accent1>
        <a:srgbClr val="FFFF00"/>
      </a:accent1>
      <a:accent2>
        <a:srgbClr val="ED0087"/>
      </a:accent2>
      <a:accent3>
        <a:srgbClr val="00C8FF"/>
      </a:accent3>
      <a:accent4>
        <a:srgbClr val="000C3F"/>
      </a:accent4>
      <a:accent5>
        <a:srgbClr val="00B6AF"/>
      </a:accent5>
      <a:accent6>
        <a:srgbClr val="053D88"/>
      </a:accent6>
      <a:hlink>
        <a:srgbClr val="00C8FF"/>
      </a:hlink>
      <a:folHlink>
        <a:srgbClr val="ED00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520700" marR="0" indent="0" algn="l" defTabSz="520700" rtl="0" eaLnBrk="1" fontAlgn="base" latinLnBrk="0" hangingPunct="0">
          <a:lnSpc>
            <a:spcPct val="100000"/>
          </a:lnSpc>
          <a:spcBef>
            <a:spcPct val="0"/>
          </a:spcBef>
          <a:spcAft>
            <a:spcPct val="0"/>
          </a:spcAft>
          <a:buClrTx/>
          <a:buSzTx/>
          <a:buFontTx/>
          <a:buNone/>
          <a:tabLst/>
          <a:defRPr kumimoji="0" lang="fr-FR" altLang="fr-FR" sz="2100" b="0" i="0" u="none" strike="noStrike" cap="none" normalizeH="0" baseline="0" smtClean="0">
            <a:ln>
              <a:noFill/>
            </a:ln>
            <a:solidFill>
              <a:srgbClr val="000000"/>
            </a:solidFill>
            <a:effectLst/>
            <a:latin typeface="Trebuchet MS" pitchFamily="34" charset="0"/>
            <a:ea typeface="Trebuchet MS" pitchFamily="34" charset="0"/>
            <a:cs typeface="Trebuchet MS" pitchFamily="34" charset="0"/>
            <a:sym typeface="Trebuchet MS"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520700" marR="0" indent="0" algn="l" defTabSz="520700" rtl="0" eaLnBrk="1" fontAlgn="base" latinLnBrk="0" hangingPunct="0">
          <a:lnSpc>
            <a:spcPct val="100000"/>
          </a:lnSpc>
          <a:spcBef>
            <a:spcPct val="0"/>
          </a:spcBef>
          <a:spcAft>
            <a:spcPct val="0"/>
          </a:spcAft>
          <a:buClrTx/>
          <a:buSzTx/>
          <a:buFontTx/>
          <a:buNone/>
          <a:tabLst/>
          <a:defRPr kumimoji="0" lang="fr-FR" altLang="fr-FR" sz="2100" b="0" i="0" u="none" strike="noStrike" cap="none" normalizeH="0" baseline="0" smtClean="0">
            <a:ln>
              <a:noFill/>
            </a:ln>
            <a:solidFill>
              <a:srgbClr val="000000"/>
            </a:solidFill>
            <a:effectLst/>
            <a:latin typeface="Trebuchet MS" pitchFamily="34" charset="0"/>
            <a:ea typeface="Trebuchet MS" pitchFamily="34" charset="0"/>
            <a:cs typeface="Trebuchet MS" pitchFamily="34" charset="0"/>
            <a:sym typeface="Trebuchet MS" pitchFamily="34" charset="0"/>
          </a:defRPr>
        </a:defPPr>
      </a:lst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39942</TotalTime>
  <Words>1585</Words>
  <Application>Microsoft Office PowerPoint</Application>
  <PresentationFormat>Custom</PresentationFormat>
  <Paragraphs>273</Paragraphs>
  <Slides>72</Slides>
  <Notes>43</Notes>
  <HiddenSlides>25</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72</vt:i4>
      </vt:variant>
    </vt:vector>
  </HeadingPairs>
  <TitlesOfParts>
    <vt:vector size="86" baseType="lpstr">
      <vt:lpstr>MS PGothic</vt:lpstr>
      <vt:lpstr>Arial</vt:lpstr>
      <vt:lpstr>Avenir Roman</vt:lpstr>
      <vt:lpstr>Calibri</vt:lpstr>
      <vt:lpstr>Courier New</vt:lpstr>
      <vt:lpstr>Helvetica</vt:lpstr>
      <vt:lpstr>Helvetica Neue</vt:lpstr>
      <vt:lpstr>Helvetica Neue Light</vt:lpstr>
      <vt:lpstr>Lucida Grande</vt:lpstr>
      <vt:lpstr>Stencil</vt:lpstr>
      <vt:lpstr>Trebuchet MS</vt:lpstr>
      <vt:lpstr>Wingdings</vt:lpstr>
      <vt:lpstr>ヒラギノ角ゴ Pro W3</vt:lpstr>
      <vt:lpstr>Default Theme</vt:lpstr>
      <vt:lpstr>PowerPoint Presentation</vt:lpstr>
      <vt:lpstr>PowerPoint Presentation</vt:lpstr>
      <vt:lpstr>PowerPoint Presentation</vt:lpstr>
      <vt:lpstr>Definitions of ‘model’, by Oxford Dictionaries</vt:lpstr>
      <vt:lpstr>PowerPoint Presentation</vt:lpstr>
      <vt:lpstr>Definitions of ‘Framework’, by Oxford Dictionaries</vt:lpstr>
      <vt:lpstr>PowerPoint Presentation</vt:lpstr>
      <vt:lpstr>PowerPoint Presentation</vt:lpstr>
      <vt:lpstr>PowerPoint Presentation</vt:lpstr>
      <vt:lpstr>PowerPoint Presentation</vt:lpstr>
      <vt:lpstr>SAFe</vt:lpstr>
      <vt:lpstr>SAFe</vt:lpstr>
      <vt:lpstr>SAFe</vt:lpstr>
      <vt:lpstr>SAFe?</vt:lpstr>
      <vt:lpstr>PowerPoint Presentation</vt:lpstr>
      <vt:lpstr>PowerPoint Presentation</vt:lpstr>
      <vt:lpstr>LeSS</vt:lpstr>
      <vt:lpstr>LeSS HUGE</vt:lpstr>
      <vt:lpstr>LeSS</vt:lpstr>
      <vt:lpstr>PowerPoint Presentation</vt:lpstr>
      <vt:lpstr>PowerPoint Presentation</vt:lpstr>
      <vt:lpstr>Spotify</vt:lpstr>
      <vt:lpstr>Spotify</vt:lpstr>
      <vt:lpstr>Spotify</vt:lpstr>
      <vt:lpstr>PowerPoint Presentation</vt:lpstr>
      <vt:lpstr>PowerPoint Presentation</vt:lpstr>
      <vt:lpstr>PowerPoint Presentation</vt:lpstr>
      <vt:lpstr>PowerPoint Presentation</vt:lpstr>
      <vt:lpstr>The model</vt:lpstr>
      <vt:lpstr>PowerPoint Presentation</vt:lpstr>
      <vt:lpstr>PowerPoint Presentation</vt:lpstr>
      <vt:lpstr>Preparation</vt:lpstr>
      <vt:lpstr>Execution </vt:lpstr>
      <vt:lpstr>Sustain </vt:lpstr>
      <vt:lpstr>PowerPoint Presentation</vt:lpstr>
      <vt:lpstr>PIP - Floor Plan</vt:lpstr>
      <vt:lpstr>PIP – Agenda</vt:lpstr>
      <vt:lpstr>PIP – Agenda</vt:lpstr>
      <vt:lpstr>PowerPoint Presentation</vt:lpstr>
      <vt:lpstr>PowerPoint Presentation</vt:lpstr>
      <vt:lpstr>PIP - Example of a board (not that simple)</vt:lpstr>
      <vt:lpstr>PIP – Other artifacts</vt:lpstr>
      <vt:lpstr>PIP – Improvement it</vt:lpstr>
      <vt:lpstr>PIP – Not joking...</vt:lpstr>
      <vt:lpstr>PowerPoint Presentation</vt:lpstr>
      <vt:lpstr>PowerPoint Presentation</vt:lpstr>
      <vt:lpstr>Agile maturity assessment</vt:lpstr>
      <vt:lpstr>Agile maturity assessment</vt:lpstr>
      <vt:lpstr>PowerPoint Presentation</vt:lpstr>
      <vt:lpstr>Satir Change Model – Light assessment</vt:lpstr>
      <vt:lpstr>Satir Change Model - Questions</vt:lpstr>
      <vt:lpstr>Satir Change Model – Results</vt:lpstr>
      <vt:lpstr>PowerPoint Presentation</vt:lpstr>
      <vt:lpstr>PowerPoint Presentation</vt:lpstr>
      <vt:lpstr>Successes</vt:lpstr>
      <vt:lpstr>Tribe team</vt:lpstr>
      <vt:lpstr>Tribe team</vt:lpstr>
      <vt:lpstr>Tribe team</vt:lpstr>
      <vt:lpstr>Tribe team</vt:lpstr>
      <vt:lpstr>Successes</vt:lpstr>
      <vt:lpstr>Go &amp; See</vt:lpstr>
      <vt:lpstr>Successes</vt:lpstr>
      <vt:lpstr>Successes - Testimonials</vt:lpstr>
      <vt:lpstr>Points for improvement</vt:lpstr>
      <vt:lpstr>Challenges</vt:lpstr>
      <vt:lpstr>PowerPoint Presentation</vt:lpstr>
      <vt:lpstr>PowerPoint Presentation</vt:lpstr>
      <vt:lpstr>PowerPoint Presentation</vt:lpstr>
      <vt:lpstr>Thank you!</vt:lpstr>
      <vt:lpstr>PowerPoint Presentation</vt:lpstr>
      <vt:lpstr>PowerPoint Presentation</vt:lpstr>
      <vt:lpstr>PowerPoint Presentation</vt:lpstr>
    </vt:vector>
  </TitlesOfParts>
  <Manager/>
  <Company>Wemanity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Wemanity - Kapaza</dc:title>
  <dc:subject/>
  <dc:creator>Philippe Guicheney</dc:creator>
  <cp:keywords/>
  <dc:description/>
  <cp:lastModifiedBy>Artur Margonari</cp:lastModifiedBy>
  <cp:revision>2357</cp:revision>
  <cp:lastPrinted>2015-03-04T18:37:11Z</cp:lastPrinted>
  <dcterms:modified xsi:type="dcterms:W3CDTF">2017-10-28T06:19:28Z</dcterms:modified>
  <cp:category/>
</cp:coreProperties>
</file>